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1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2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3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4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media/image32.jpg" ContentType="image/png"/>
  <Override PartName="/ppt/tags/tag6.xml" ContentType="application/vnd.openxmlformats-officedocument.presentationml.tags+xml"/>
  <Override PartName="/ppt/media/image37.jpg" ContentType="image/png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media/image40.jpg" ContentType="image/pn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915" r:id="rId2"/>
    <p:sldMasterId id="2147483927" r:id="rId3"/>
    <p:sldMasterId id="2147483939" r:id="rId4"/>
    <p:sldMasterId id="2147483952" r:id="rId5"/>
    <p:sldMasterId id="2147483965" r:id="rId6"/>
    <p:sldMasterId id="2147483989" r:id="rId7"/>
    <p:sldMasterId id="2147484050" r:id="rId8"/>
    <p:sldMasterId id="2147484086" r:id="rId9"/>
    <p:sldMasterId id="2147484101" r:id="rId10"/>
    <p:sldMasterId id="2147484103" r:id="rId11"/>
    <p:sldMasterId id="2147484154" r:id="rId12"/>
    <p:sldMasterId id="2147484226" r:id="rId13"/>
    <p:sldMasterId id="2147484250" r:id="rId14"/>
    <p:sldMasterId id="2147484255" r:id="rId15"/>
  </p:sldMasterIdLst>
  <p:notesMasterIdLst>
    <p:notesMasterId r:id="rId36"/>
  </p:notesMasterIdLst>
  <p:sldIdLst>
    <p:sldId id="443" r:id="rId16"/>
    <p:sldId id="355" r:id="rId17"/>
    <p:sldId id="319" r:id="rId18"/>
    <p:sldId id="434" r:id="rId19"/>
    <p:sldId id="448" r:id="rId20"/>
    <p:sldId id="324" r:id="rId21"/>
    <p:sldId id="320" r:id="rId22"/>
    <p:sldId id="322" r:id="rId23"/>
    <p:sldId id="309" r:id="rId24"/>
    <p:sldId id="445" r:id="rId25"/>
    <p:sldId id="444" r:id="rId26"/>
    <p:sldId id="313" r:id="rId27"/>
    <p:sldId id="403" r:id="rId28"/>
    <p:sldId id="449" r:id="rId29"/>
    <p:sldId id="440" r:id="rId30"/>
    <p:sldId id="441" r:id="rId31"/>
    <p:sldId id="442" r:id="rId32"/>
    <p:sldId id="346" r:id="rId33"/>
    <p:sldId id="317" r:id="rId34"/>
    <p:sldId id="349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16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5790" algn="l" defTabSz="9116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1634" algn="l" defTabSz="9116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7451" algn="l" defTabSz="9116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3269" algn="l" defTabSz="9116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79116" algn="l" defTabSz="9116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4903" algn="l" defTabSz="9116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0690" algn="l" defTabSz="9116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46475" algn="l" defTabSz="9116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20CF"/>
    <a:srgbClr val="2006BA"/>
    <a:srgbClr val="0B1FB5"/>
    <a:srgbClr val="F1CFE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98" autoAdjust="0"/>
  </p:normalViewPr>
  <p:slideViewPr>
    <p:cSldViewPr snapToGrid="0">
      <p:cViewPr varScale="1">
        <p:scale>
          <a:sx n="61" d="100"/>
          <a:sy n="61" d="100"/>
        </p:scale>
        <p:origin x="389" y="4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viewProps" Target="viewProps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C7F10-2E8D-4886-BBAF-9066D1324461}" type="datetimeFigureOut">
              <a:rPr lang="vi-VN" smtClean="0"/>
              <a:t>23/01/2022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4A490-54D2-45DC-A6C1-F6B8DBC48A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312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6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790" algn="l" defTabSz="9116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634" algn="l" defTabSz="9116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451" algn="l" defTabSz="9116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269" algn="l" defTabSz="9116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116" algn="l" defTabSz="9116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903" algn="l" defTabSz="9116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0690" algn="l" defTabSz="9116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475" algn="l" defTabSz="9116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5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chiếu</a:t>
            </a:r>
            <a:r>
              <a:rPr lang="en-US" baseline="0"/>
              <a:t> cho HS xem cách trình bày trước, sau đó nhấn tắt màn hình rồi đọc cho hs viết.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0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0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" y="813"/>
            <a:ext cx="12192000" cy="685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3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28" y="4801251"/>
            <a:ext cx="7316045" cy="567092"/>
          </a:xfrm>
          <a:prstGeom prst="rect">
            <a:avLst/>
          </a:prstGeom>
        </p:spPr>
        <p:txBody>
          <a:bodyPr lIns="91064" tIns="45602" rIns="91064" bIns="45602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28" y="613793"/>
            <a:ext cx="7316045" cy="4113531"/>
          </a:xfrm>
          <a:prstGeom prst="rect">
            <a:avLst/>
          </a:prstGeom>
        </p:spPr>
        <p:txBody>
          <a:bodyPr lIns="91064" tIns="45602" rIns="91064" bIns="45602"/>
          <a:lstStyle>
            <a:lvl1pPr marL="0" indent="0">
              <a:buNone/>
              <a:defRPr sz="4300"/>
            </a:lvl1pPr>
            <a:lvl2pPr marL="606891" indent="0">
              <a:buNone/>
              <a:defRPr sz="3700"/>
            </a:lvl2pPr>
            <a:lvl3pPr marL="1213285" indent="0">
              <a:buNone/>
              <a:defRPr sz="3200"/>
            </a:lvl3pPr>
            <a:lvl4pPr marL="1820218" indent="0">
              <a:buNone/>
              <a:defRPr sz="2700"/>
            </a:lvl4pPr>
            <a:lvl5pPr marL="2427196" indent="0">
              <a:buNone/>
              <a:defRPr sz="2700"/>
            </a:lvl5pPr>
            <a:lvl6pPr marL="3033454" indent="0">
              <a:buNone/>
              <a:defRPr sz="2700"/>
            </a:lvl6pPr>
            <a:lvl7pPr marL="3640394" indent="0">
              <a:buNone/>
              <a:defRPr sz="2700"/>
            </a:lvl7pPr>
            <a:lvl8pPr marL="4247354" indent="0">
              <a:buNone/>
              <a:defRPr sz="2700"/>
            </a:lvl8pPr>
            <a:lvl9pPr marL="485428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28" y="5368524"/>
            <a:ext cx="7316045" cy="804085"/>
          </a:xfrm>
          <a:prstGeom prst="rect">
            <a:avLst/>
          </a:prstGeom>
        </p:spPr>
        <p:txBody>
          <a:bodyPr lIns="91064" tIns="45602" rIns="91064" bIns="45602"/>
          <a:lstStyle>
            <a:lvl1pPr marL="0" indent="0">
              <a:buNone/>
              <a:defRPr sz="1900"/>
            </a:lvl1pPr>
            <a:lvl2pPr marL="606891" indent="0">
              <a:buNone/>
              <a:defRPr sz="1600"/>
            </a:lvl2pPr>
            <a:lvl3pPr marL="1213285" indent="0">
              <a:buNone/>
              <a:defRPr sz="1300"/>
            </a:lvl3pPr>
            <a:lvl4pPr marL="1820218" indent="0">
              <a:buNone/>
              <a:defRPr sz="1200"/>
            </a:lvl4pPr>
            <a:lvl5pPr marL="2427196" indent="0">
              <a:buNone/>
              <a:defRPr sz="1200"/>
            </a:lvl5pPr>
            <a:lvl6pPr marL="3033454" indent="0">
              <a:buNone/>
              <a:defRPr sz="1200"/>
            </a:lvl6pPr>
            <a:lvl7pPr marL="3640394" indent="0">
              <a:buNone/>
              <a:defRPr sz="1200"/>
            </a:lvl7pPr>
            <a:lvl8pPr marL="4247354" indent="0">
              <a:buNone/>
              <a:defRPr sz="1200"/>
            </a:lvl8pPr>
            <a:lvl9pPr marL="485428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293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95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121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5" y="27326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1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7372" indent="0">
              <a:buNone/>
              <a:defRPr sz="1600"/>
            </a:lvl2pPr>
            <a:lvl3pPr marL="1214875" indent="0">
              <a:buNone/>
              <a:defRPr sz="1300"/>
            </a:lvl3pPr>
            <a:lvl4pPr marL="1822289" indent="0">
              <a:buNone/>
              <a:defRPr sz="1200"/>
            </a:lvl4pPr>
            <a:lvl5pPr marL="2429748" indent="0">
              <a:buNone/>
              <a:defRPr sz="1200"/>
            </a:lvl5pPr>
            <a:lvl6pPr marL="3037108" indent="0">
              <a:buNone/>
              <a:defRPr sz="1200"/>
            </a:lvl6pPr>
            <a:lvl7pPr marL="3644483" indent="0">
              <a:buNone/>
              <a:defRPr sz="1200"/>
            </a:lvl7pPr>
            <a:lvl8pPr marL="4251962" indent="0">
              <a:buNone/>
              <a:defRPr sz="1200"/>
            </a:lvl8pPr>
            <a:lvl9pPr marL="48593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565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73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7372" indent="0">
              <a:buNone/>
              <a:defRPr sz="3700"/>
            </a:lvl2pPr>
            <a:lvl3pPr marL="1214875" indent="0">
              <a:buNone/>
              <a:defRPr sz="3200"/>
            </a:lvl3pPr>
            <a:lvl4pPr marL="1822289" indent="0">
              <a:buNone/>
              <a:defRPr sz="2700"/>
            </a:lvl4pPr>
            <a:lvl5pPr marL="2429748" indent="0">
              <a:buNone/>
              <a:defRPr sz="2700"/>
            </a:lvl5pPr>
            <a:lvl6pPr marL="3037108" indent="0">
              <a:buNone/>
              <a:defRPr sz="2700"/>
            </a:lvl6pPr>
            <a:lvl7pPr marL="3644483" indent="0">
              <a:buNone/>
              <a:defRPr sz="2700"/>
            </a:lvl7pPr>
            <a:lvl8pPr marL="4251962" indent="0">
              <a:buNone/>
              <a:defRPr sz="2700"/>
            </a:lvl8pPr>
            <a:lvl9pPr marL="4859376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7372" indent="0">
              <a:buNone/>
              <a:defRPr sz="1600"/>
            </a:lvl2pPr>
            <a:lvl3pPr marL="1214875" indent="0">
              <a:buNone/>
              <a:defRPr sz="1300"/>
            </a:lvl3pPr>
            <a:lvl4pPr marL="1822289" indent="0">
              <a:buNone/>
              <a:defRPr sz="1200"/>
            </a:lvl4pPr>
            <a:lvl5pPr marL="2429748" indent="0">
              <a:buNone/>
              <a:defRPr sz="1200"/>
            </a:lvl5pPr>
            <a:lvl6pPr marL="3037108" indent="0">
              <a:buNone/>
              <a:defRPr sz="1200"/>
            </a:lvl6pPr>
            <a:lvl7pPr marL="3644483" indent="0">
              <a:buNone/>
              <a:defRPr sz="1200"/>
            </a:lvl7pPr>
            <a:lvl8pPr marL="4251962" indent="0">
              <a:buNone/>
              <a:defRPr sz="1200"/>
            </a:lvl8pPr>
            <a:lvl9pPr marL="48593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462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750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749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0095A-B57F-4284-B540-FDA4170B5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51" y="1122364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F3F6D-A716-45FB-BA04-D7F2C10F9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51" y="3602126"/>
            <a:ext cx="9144001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790" indent="0" algn="ctr">
              <a:buNone/>
              <a:defRPr sz="2000"/>
            </a:lvl2pPr>
            <a:lvl3pPr marL="911634" indent="0" algn="ctr">
              <a:buNone/>
              <a:defRPr sz="1900"/>
            </a:lvl3pPr>
            <a:lvl4pPr marL="1367451" indent="0" algn="ctr">
              <a:buNone/>
              <a:defRPr sz="1600"/>
            </a:lvl4pPr>
            <a:lvl5pPr marL="1823269" indent="0" algn="ctr">
              <a:buNone/>
              <a:defRPr sz="1600"/>
            </a:lvl5pPr>
            <a:lvl6pPr marL="2279116" indent="0" algn="ctr">
              <a:buNone/>
              <a:defRPr sz="1600"/>
            </a:lvl6pPr>
            <a:lvl7pPr marL="2734903" indent="0" algn="ctr">
              <a:buNone/>
              <a:defRPr sz="1600"/>
            </a:lvl7pPr>
            <a:lvl8pPr marL="3190690" indent="0" algn="ctr">
              <a:buNone/>
              <a:defRPr sz="1600"/>
            </a:lvl8pPr>
            <a:lvl9pPr marL="364647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1EF99-216D-453B-8564-2CD7F84EB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B318-237C-4B8D-AB3D-AA6F005342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D891F-A34B-4812-8DB2-E0B08BE1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CB022-47A2-4FAB-A813-FB43BC2F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EA54-B860-4220-BD07-5EEB717B5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68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C57A-A6D2-4528-A27E-5ED034B0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EF171-E20E-4AD8-813C-5875F0467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0C361-70A8-4F0F-9251-EE9F26B89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B318-237C-4B8D-AB3D-AA6F005342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63909-88BA-49CC-B35F-8A4F0DBE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E2F43-BC39-4762-81A7-B64240CB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EA54-B860-4220-BD07-5EEB717B5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409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126A-32F0-4504-A961-CAA6D6C5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9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22C3D-2FFF-4BA9-8003-3B9989B01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23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7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6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74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9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49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06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64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79A69-750B-446F-8ECA-9830C398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B318-237C-4B8D-AB3D-AA6F005342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3711B-421B-4CC4-8FDA-BD0FB277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BE3-F318-47C9-9EDE-701C05D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EA54-B860-4220-BD07-5EEB717B5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358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D2F8-6D2A-477C-8587-C11488F47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F1AB4-011C-45CB-8334-B395638C1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29" y="1825658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F207A-E3FF-4E20-8E42-D06A7DF42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24" y="1825658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287C6-0009-49A5-BC05-DFC3C7D0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B318-237C-4B8D-AB3D-AA6F005342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0F788-E95B-4A2E-859A-5E39BFE66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F24B6-5C62-4611-8D1B-5A0CBF90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EA54-B860-4220-BD07-5EEB717B5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232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06A7F-F115-4A5B-A101-E8D411CFF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3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6960A-BBEE-4933-8BBF-33FF3045D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2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90" indent="0">
              <a:buNone/>
              <a:defRPr sz="2000" b="1"/>
            </a:lvl2pPr>
            <a:lvl3pPr marL="911634" indent="0">
              <a:buNone/>
              <a:defRPr sz="1900" b="1"/>
            </a:lvl3pPr>
            <a:lvl4pPr marL="1367451" indent="0">
              <a:buNone/>
              <a:defRPr sz="1600" b="1"/>
            </a:lvl4pPr>
            <a:lvl5pPr marL="1823269" indent="0">
              <a:buNone/>
              <a:defRPr sz="1600" b="1"/>
            </a:lvl5pPr>
            <a:lvl6pPr marL="2279116" indent="0">
              <a:buNone/>
              <a:defRPr sz="1600" b="1"/>
            </a:lvl6pPr>
            <a:lvl7pPr marL="2734903" indent="0">
              <a:buNone/>
              <a:defRPr sz="1600" b="1"/>
            </a:lvl7pPr>
            <a:lvl8pPr marL="3190690" indent="0">
              <a:buNone/>
              <a:defRPr sz="1600" b="1"/>
            </a:lvl8pPr>
            <a:lvl9pPr marL="36464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2BE9E-5641-43D6-8ED8-119F77494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20" y="2505092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10F9C3-E87C-4577-86B0-FCBB98873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90" indent="0">
              <a:buNone/>
              <a:defRPr sz="2000" b="1"/>
            </a:lvl2pPr>
            <a:lvl3pPr marL="911634" indent="0">
              <a:buNone/>
              <a:defRPr sz="1900" b="1"/>
            </a:lvl3pPr>
            <a:lvl4pPr marL="1367451" indent="0">
              <a:buNone/>
              <a:defRPr sz="1600" b="1"/>
            </a:lvl4pPr>
            <a:lvl5pPr marL="1823269" indent="0">
              <a:buNone/>
              <a:defRPr sz="1600" b="1"/>
            </a:lvl5pPr>
            <a:lvl6pPr marL="2279116" indent="0">
              <a:buNone/>
              <a:defRPr sz="1600" b="1"/>
            </a:lvl6pPr>
            <a:lvl7pPr marL="2734903" indent="0">
              <a:buNone/>
              <a:defRPr sz="1600" b="1"/>
            </a:lvl7pPr>
            <a:lvl8pPr marL="3190690" indent="0">
              <a:buNone/>
              <a:defRPr sz="1600" b="1"/>
            </a:lvl8pPr>
            <a:lvl9pPr marL="36464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9E9828-0409-4A5A-BAAD-B929B361D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10" y="2505092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EA458A-5BD3-4230-82BC-C28A20CE7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B318-237C-4B8D-AB3D-AA6F005342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DBD19D-B48B-440F-A7D2-F49BA34D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C1255E-DA48-4F2E-99C7-CDFC370B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EA54-B860-4220-BD07-5EEB717B5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5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33" y="275393"/>
            <a:ext cx="10973011" cy="1142647"/>
          </a:xfrm>
          <a:prstGeom prst="rect">
            <a:avLst/>
          </a:prstGeom>
        </p:spPr>
        <p:txBody>
          <a:bodyPr lIns="91064" tIns="45602" rIns="91064" bIns="456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33" y="1599799"/>
            <a:ext cx="10973011" cy="4526153"/>
          </a:xfrm>
          <a:prstGeom prst="rect">
            <a:avLst/>
          </a:prstGeom>
        </p:spPr>
        <p:txBody>
          <a:bodyPr vert="eaVert" lIns="91064" tIns="45602" rIns="91064" bIns="456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110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42B1-A48D-4E59-83FA-004C4CE8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98C5F7-D2C5-4F8B-9189-228981DE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B318-237C-4B8D-AB3D-AA6F005342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92BD4-4819-4D61-8698-A3366D24A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96264-B125-4E56-AD12-B32187CB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EA54-B860-4220-BD07-5EEB717B5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113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8D348-DFEA-4518-AB87-8282CFE5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B318-237C-4B8D-AB3D-AA6F005342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C39C1-A55D-4A10-8774-473C7348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E9DA7-7BC4-42A0-8318-249EE8E6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EA54-B860-4220-BD07-5EEB717B5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829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B4487-15E1-4E48-83CB-44E8FAC6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12" y="457342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98E23-B013-42DC-8FFA-3FC17FCC6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61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E7ECC-080D-4791-825C-893347098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12" y="2057432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5790" indent="0">
              <a:buNone/>
              <a:defRPr sz="1500"/>
            </a:lvl2pPr>
            <a:lvl3pPr marL="911634" indent="0">
              <a:buNone/>
              <a:defRPr sz="1200"/>
            </a:lvl3pPr>
            <a:lvl4pPr marL="1367451" indent="0">
              <a:buNone/>
              <a:defRPr sz="1100"/>
            </a:lvl4pPr>
            <a:lvl5pPr marL="1823269" indent="0">
              <a:buNone/>
              <a:defRPr sz="1100"/>
            </a:lvl5pPr>
            <a:lvl6pPr marL="2279116" indent="0">
              <a:buNone/>
              <a:defRPr sz="1100"/>
            </a:lvl6pPr>
            <a:lvl7pPr marL="2734903" indent="0">
              <a:buNone/>
              <a:defRPr sz="1100"/>
            </a:lvl7pPr>
            <a:lvl8pPr marL="3190690" indent="0">
              <a:buNone/>
              <a:defRPr sz="1100"/>
            </a:lvl8pPr>
            <a:lvl9pPr marL="364647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CE428-578D-4535-8363-08DF675AA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B318-237C-4B8D-AB3D-AA6F005342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448F7-64AD-436B-BD38-659B0C6C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40023-4D7B-491F-9C38-400C5CFF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EA54-B860-4220-BD07-5EEB717B5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651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E6FD0-BB95-477A-BAF3-A9578515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12" y="457342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8F9D2E-0A4A-455A-849A-0D2D4DF4A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61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5790" indent="0">
              <a:buNone/>
              <a:defRPr sz="2800"/>
            </a:lvl2pPr>
            <a:lvl3pPr marL="911634" indent="0">
              <a:buNone/>
              <a:defRPr sz="2400"/>
            </a:lvl3pPr>
            <a:lvl4pPr marL="1367451" indent="0">
              <a:buNone/>
              <a:defRPr sz="2000"/>
            </a:lvl4pPr>
            <a:lvl5pPr marL="1823269" indent="0">
              <a:buNone/>
              <a:defRPr sz="2000"/>
            </a:lvl5pPr>
            <a:lvl6pPr marL="2279116" indent="0">
              <a:buNone/>
              <a:defRPr sz="2000"/>
            </a:lvl6pPr>
            <a:lvl7pPr marL="2734903" indent="0">
              <a:buNone/>
              <a:defRPr sz="2000"/>
            </a:lvl7pPr>
            <a:lvl8pPr marL="3190690" indent="0">
              <a:buNone/>
              <a:defRPr sz="2000"/>
            </a:lvl8pPr>
            <a:lvl9pPr marL="364647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E6928-9E04-4997-823D-B45D3AE5F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12" y="2057432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5790" indent="0">
              <a:buNone/>
              <a:defRPr sz="1500"/>
            </a:lvl2pPr>
            <a:lvl3pPr marL="911634" indent="0">
              <a:buNone/>
              <a:defRPr sz="1200"/>
            </a:lvl3pPr>
            <a:lvl4pPr marL="1367451" indent="0">
              <a:buNone/>
              <a:defRPr sz="1100"/>
            </a:lvl4pPr>
            <a:lvl5pPr marL="1823269" indent="0">
              <a:buNone/>
              <a:defRPr sz="1100"/>
            </a:lvl5pPr>
            <a:lvl6pPr marL="2279116" indent="0">
              <a:buNone/>
              <a:defRPr sz="1100"/>
            </a:lvl6pPr>
            <a:lvl7pPr marL="2734903" indent="0">
              <a:buNone/>
              <a:defRPr sz="1100"/>
            </a:lvl7pPr>
            <a:lvl8pPr marL="3190690" indent="0">
              <a:buNone/>
              <a:defRPr sz="1100"/>
            </a:lvl8pPr>
            <a:lvl9pPr marL="364647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3658D-F85B-459C-8B24-1D04C37B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B318-237C-4B8D-AB3D-AA6F005342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63843-E684-486A-97DE-C334B4A93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80D46-6309-44DF-B229-9FF51BDE9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EA54-B860-4220-BD07-5EEB717B5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945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C78DD-CB9D-4EAA-B692-BEF026F5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DD991-5F66-4A55-A7D7-C7AA988F0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CB163-705B-42EB-91B4-8F862C9F3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B318-237C-4B8D-AB3D-AA6F005342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D2410-D059-4ECF-9D91-3D9CFDA65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A90E8-0DE9-4FAE-A462-D37CFCB8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EA54-B860-4220-BD07-5EEB717B5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114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162E85-05BE-4B91-B2DC-895B1C0A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6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0DCAB-22C8-407D-9C40-C03B04D95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27" y="36526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E9020-F5CA-49B7-A51E-9A8249149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B318-237C-4B8D-AB3D-AA6F005342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751FE-27EA-4E87-9142-F096721D9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25E08-B691-4F57-8C4C-1CF08F72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EA54-B860-4220-BD07-5EEB717B5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921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4348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6035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9170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052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807" y="275225"/>
            <a:ext cx="2742724" cy="5850779"/>
          </a:xfrm>
          <a:prstGeom prst="rect">
            <a:avLst/>
          </a:prstGeom>
        </p:spPr>
        <p:txBody>
          <a:bodyPr vert="eaVert" lIns="91064" tIns="45602" rIns="91064" bIns="456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45" y="275225"/>
            <a:ext cx="8027123" cy="5850779"/>
          </a:xfrm>
          <a:prstGeom prst="rect">
            <a:avLst/>
          </a:prstGeom>
        </p:spPr>
        <p:txBody>
          <a:bodyPr vert="eaVert" lIns="91064" tIns="45602" rIns="91064" bIns="456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6785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357" y="1598344"/>
            <a:ext cx="7774425" cy="110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013" y="2914659"/>
            <a:ext cx="6402467" cy="1314452"/>
          </a:xfrm>
        </p:spPr>
        <p:txBody>
          <a:bodyPr/>
          <a:lstStyle>
            <a:lvl1pPr marL="0" indent="0" algn="ctr">
              <a:buNone/>
              <a:defRPr/>
            </a:lvl1pPr>
            <a:lvl2pPr marL="339148" indent="0" algn="ctr">
              <a:buNone/>
              <a:defRPr/>
            </a:lvl2pPr>
            <a:lvl3pPr marL="678332" indent="0" algn="ctr">
              <a:buNone/>
              <a:defRPr/>
            </a:lvl3pPr>
            <a:lvl4pPr marL="1017418" indent="0" algn="ctr">
              <a:buNone/>
              <a:defRPr/>
            </a:lvl4pPr>
            <a:lvl5pPr marL="1356525" indent="0" algn="ctr">
              <a:buNone/>
              <a:defRPr/>
            </a:lvl5pPr>
            <a:lvl6pPr marL="1695661" indent="0" algn="ctr">
              <a:buNone/>
              <a:defRPr/>
            </a:lvl6pPr>
            <a:lvl7pPr marL="2034812" indent="0" algn="ctr">
              <a:buNone/>
              <a:defRPr/>
            </a:lvl7pPr>
            <a:lvl8pPr marL="2373880" indent="0" algn="ctr">
              <a:buNone/>
              <a:defRPr/>
            </a:lvl8pPr>
            <a:lvl9pPr marL="271303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86330"/>
      </p:ext>
    </p:extLst>
  </p:cSld>
  <p:clrMapOvr>
    <a:masterClrMapping/>
  </p:clrMapOvr>
  <p:transition advTm="6645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49002"/>
      </p:ext>
    </p:extLst>
  </p:cSld>
  <p:clrMapOvr>
    <a:masterClrMapping/>
  </p:clrMapOvr>
  <p:transition advTm="6645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04" y="3305440"/>
            <a:ext cx="7774425" cy="1021557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04" y="2180104"/>
            <a:ext cx="7774425" cy="1125141"/>
          </a:xfrm>
        </p:spPr>
        <p:txBody>
          <a:bodyPr anchor="b"/>
          <a:lstStyle>
            <a:lvl1pPr marL="0" indent="0">
              <a:buNone/>
              <a:defRPr sz="1500"/>
            </a:lvl1pPr>
            <a:lvl2pPr marL="339148" indent="0">
              <a:buNone/>
              <a:defRPr sz="1500"/>
            </a:lvl2pPr>
            <a:lvl3pPr marL="678332" indent="0">
              <a:buNone/>
              <a:defRPr sz="1200"/>
            </a:lvl3pPr>
            <a:lvl4pPr marL="1017418" indent="0">
              <a:buNone/>
              <a:defRPr sz="1100"/>
            </a:lvl4pPr>
            <a:lvl5pPr marL="1356525" indent="0">
              <a:buNone/>
              <a:defRPr sz="1100"/>
            </a:lvl5pPr>
            <a:lvl6pPr marL="1695661" indent="0">
              <a:buNone/>
              <a:defRPr sz="1100"/>
            </a:lvl6pPr>
            <a:lvl7pPr marL="2034812" indent="0">
              <a:buNone/>
              <a:defRPr sz="1100"/>
            </a:lvl7pPr>
            <a:lvl8pPr marL="2373880" indent="0">
              <a:buNone/>
              <a:defRPr sz="1100"/>
            </a:lvl8pPr>
            <a:lvl9pPr marL="271303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78478"/>
      </p:ext>
    </p:extLst>
  </p:cSld>
  <p:clrMapOvr>
    <a:masterClrMapping/>
  </p:clrMapOvr>
  <p:transition advTm="6645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27" y="1200157"/>
            <a:ext cx="4039652" cy="3394472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411" y="1200157"/>
            <a:ext cx="4039652" cy="3394472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98905"/>
      </p:ext>
    </p:extLst>
  </p:cSld>
  <p:clrMapOvr>
    <a:masterClrMapping/>
  </p:clrMapOvr>
  <p:transition advTm="6645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0" y="1151543"/>
            <a:ext cx="4041240" cy="47982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39148" indent="0">
              <a:buNone/>
              <a:defRPr sz="1500" b="1"/>
            </a:lvl2pPr>
            <a:lvl3pPr marL="678332" indent="0">
              <a:buNone/>
              <a:defRPr sz="1500" b="1"/>
            </a:lvl3pPr>
            <a:lvl4pPr marL="1017418" indent="0">
              <a:buNone/>
              <a:defRPr sz="1200" b="1"/>
            </a:lvl4pPr>
            <a:lvl5pPr marL="1356525" indent="0">
              <a:buNone/>
              <a:defRPr sz="1200" b="1"/>
            </a:lvl5pPr>
            <a:lvl6pPr marL="1695661" indent="0">
              <a:buNone/>
              <a:defRPr sz="1200" b="1"/>
            </a:lvl6pPr>
            <a:lvl7pPr marL="2034812" indent="0">
              <a:buNone/>
              <a:defRPr sz="1200" b="1"/>
            </a:lvl7pPr>
            <a:lvl8pPr marL="2373880" indent="0">
              <a:buNone/>
              <a:defRPr sz="1200" b="1"/>
            </a:lvl8pPr>
            <a:lvl9pPr marL="271303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00" y="1631251"/>
            <a:ext cx="4041240" cy="2963467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319" y="1151543"/>
            <a:ext cx="4042828" cy="47982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39148" indent="0">
              <a:buNone/>
              <a:defRPr sz="1500" b="1"/>
            </a:lvl2pPr>
            <a:lvl3pPr marL="678332" indent="0">
              <a:buNone/>
              <a:defRPr sz="1500" b="1"/>
            </a:lvl3pPr>
            <a:lvl4pPr marL="1017418" indent="0">
              <a:buNone/>
              <a:defRPr sz="1200" b="1"/>
            </a:lvl4pPr>
            <a:lvl5pPr marL="1356525" indent="0">
              <a:buNone/>
              <a:defRPr sz="1200" b="1"/>
            </a:lvl5pPr>
            <a:lvl6pPr marL="1695661" indent="0">
              <a:buNone/>
              <a:defRPr sz="1200" b="1"/>
            </a:lvl6pPr>
            <a:lvl7pPr marL="2034812" indent="0">
              <a:buNone/>
              <a:defRPr sz="1200" b="1"/>
            </a:lvl7pPr>
            <a:lvl8pPr marL="2373880" indent="0">
              <a:buNone/>
              <a:defRPr sz="1200" b="1"/>
            </a:lvl8pPr>
            <a:lvl9pPr marL="271303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319" y="1631251"/>
            <a:ext cx="4042828" cy="2963467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55873"/>
      </p:ext>
    </p:extLst>
  </p:cSld>
  <p:clrMapOvr>
    <a:masterClrMapping/>
  </p:clrMapOvr>
  <p:transition advTm="6645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52817"/>
      </p:ext>
    </p:extLst>
  </p:cSld>
  <p:clrMapOvr>
    <a:masterClrMapping/>
  </p:clrMapOvr>
  <p:transition advTm="6645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31887"/>
      </p:ext>
    </p:extLst>
  </p:cSld>
  <p:clrMapOvr>
    <a:masterClrMapping/>
  </p:clrMapOvr>
  <p:transition advTm="6645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83" y="205049"/>
            <a:ext cx="3009097" cy="8715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045" y="205297"/>
            <a:ext cx="511308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583" y="1076535"/>
            <a:ext cx="3009097" cy="3518296"/>
          </a:xfrm>
        </p:spPr>
        <p:txBody>
          <a:bodyPr/>
          <a:lstStyle>
            <a:lvl1pPr marL="0" indent="0">
              <a:buNone/>
              <a:defRPr sz="1100"/>
            </a:lvl1pPr>
            <a:lvl2pPr marL="339148" indent="0">
              <a:buNone/>
              <a:defRPr sz="900"/>
            </a:lvl2pPr>
            <a:lvl3pPr marL="678332" indent="0">
              <a:buNone/>
              <a:defRPr sz="800"/>
            </a:lvl3pPr>
            <a:lvl4pPr marL="1017418" indent="0">
              <a:buNone/>
              <a:defRPr sz="700"/>
            </a:lvl4pPr>
            <a:lvl5pPr marL="1356525" indent="0">
              <a:buNone/>
              <a:defRPr sz="700"/>
            </a:lvl5pPr>
            <a:lvl6pPr marL="1695661" indent="0">
              <a:buNone/>
              <a:defRPr sz="700"/>
            </a:lvl6pPr>
            <a:lvl7pPr marL="2034812" indent="0">
              <a:buNone/>
              <a:defRPr sz="700"/>
            </a:lvl7pPr>
            <a:lvl8pPr marL="2373880" indent="0">
              <a:buNone/>
              <a:defRPr sz="700"/>
            </a:lvl8pPr>
            <a:lvl9pPr marL="271303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05008"/>
      </p:ext>
    </p:extLst>
  </p:cSld>
  <p:clrMapOvr>
    <a:masterClrMapping/>
  </p:clrMapOvr>
  <p:transition advTm="6645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16" y="3600701"/>
            <a:ext cx="5487829" cy="4250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916" y="459617"/>
            <a:ext cx="5487829" cy="3086101"/>
          </a:xfrm>
        </p:spPr>
        <p:txBody>
          <a:bodyPr/>
          <a:lstStyle>
            <a:lvl1pPr marL="0" indent="0">
              <a:buNone/>
              <a:defRPr sz="2400"/>
            </a:lvl1pPr>
            <a:lvl2pPr marL="339148" indent="0">
              <a:buNone/>
              <a:defRPr sz="2100"/>
            </a:lvl2pPr>
            <a:lvl3pPr marL="678332" indent="0">
              <a:buNone/>
              <a:defRPr sz="1900"/>
            </a:lvl3pPr>
            <a:lvl4pPr marL="1017418" indent="0">
              <a:buNone/>
              <a:defRPr sz="1500"/>
            </a:lvl4pPr>
            <a:lvl5pPr marL="1356525" indent="0">
              <a:buNone/>
              <a:defRPr sz="1500"/>
            </a:lvl5pPr>
            <a:lvl6pPr marL="1695661" indent="0">
              <a:buNone/>
              <a:defRPr sz="1500"/>
            </a:lvl6pPr>
            <a:lvl7pPr marL="2034812" indent="0">
              <a:buNone/>
              <a:defRPr sz="1500"/>
            </a:lvl7pPr>
            <a:lvl8pPr marL="2373880" indent="0">
              <a:buNone/>
              <a:defRPr sz="1500"/>
            </a:lvl8pPr>
            <a:lvl9pPr marL="2713038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916" y="4026037"/>
            <a:ext cx="5487829" cy="603647"/>
          </a:xfrm>
        </p:spPr>
        <p:txBody>
          <a:bodyPr/>
          <a:lstStyle>
            <a:lvl1pPr marL="0" indent="0">
              <a:buNone/>
              <a:defRPr sz="1100"/>
            </a:lvl1pPr>
            <a:lvl2pPr marL="339148" indent="0">
              <a:buNone/>
              <a:defRPr sz="900"/>
            </a:lvl2pPr>
            <a:lvl3pPr marL="678332" indent="0">
              <a:buNone/>
              <a:defRPr sz="800"/>
            </a:lvl3pPr>
            <a:lvl4pPr marL="1017418" indent="0">
              <a:buNone/>
              <a:defRPr sz="700"/>
            </a:lvl4pPr>
            <a:lvl5pPr marL="1356525" indent="0">
              <a:buNone/>
              <a:defRPr sz="700"/>
            </a:lvl5pPr>
            <a:lvl6pPr marL="1695661" indent="0">
              <a:buNone/>
              <a:defRPr sz="700"/>
            </a:lvl6pPr>
            <a:lvl7pPr marL="2034812" indent="0">
              <a:buNone/>
              <a:defRPr sz="700"/>
            </a:lvl7pPr>
            <a:lvl8pPr marL="2373880" indent="0">
              <a:buNone/>
              <a:defRPr sz="700"/>
            </a:lvl8pPr>
            <a:lvl9pPr marL="271303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45228"/>
      </p:ext>
    </p:extLst>
  </p:cSld>
  <p:clrMapOvr>
    <a:masterClrMapping/>
  </p:clrMapOvr>
  <p:transition advTm="6645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69433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02" y="2130746"/>
            <a:ext cx="1036319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01" y="3886207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3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7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2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6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1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54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45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45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9322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127" y="206215"/>
            <a:ext cx="2057936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19" y="206215"/>
            <a:ext cx="6021368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12896"/>
      </p:ext>
    </p:extLst>
  </p:cSld>
  <p:clrMapOvr>
    <a:masterClrMapping/>
  </p:clrMapOvr>
  <p:transition advTm="6645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409" y="206215"/>
            <a:ext cx="8231744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319" y="4684071"/>
            <a:ext cx="2134156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5147" y="4684071"/>
            <a:ext cx="2896355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4983" y="4684071"/>
            <a:ext cx="2134156" cy="357188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04092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45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45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71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66" y="4407009"/>
            <a:ext cx="10363199" cy="1362075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66" y="2906742"/>
            <a:ext cx="10363199" cy="1500188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435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8870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330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774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217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661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104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547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45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45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2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20" y="1600248"/>
            <a:ext cx="5384799" cy="4525963"/>
          </a:xfrm>
        </p:spPr>
        <p:txBody>
          <a:bodyPr/>
          <a:lstStyle>
            <a:lvl1pPr>
              <a:defRPr sz="3800"/>
            </a:lvl1pPr>
            <a:lvl2pPr>
              <a:defRPr sz="3500"/>
            </a:lvl2pPr>
            <a:lvl3pPr>
              <a:defRPr sz="28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857" y="1600248"/>
            <a:ext cx="5384799" cy="4525963"/>
          </a:xfrm>
        </p:spPr>
        <p:txBody>
          <a:bodyPr/>
          <a:lstStyle>
            <a:lvl1pPr>
              <a:defRPr sz="3800"/>
            </a:lvl1pPr>
            <a:lvl2pPr>
              <a:defRPr sz="3500"/>
            </a:lvl2pPr>
            <a:lvl3pPr>
              <a:defRPr sz="28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45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45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804" y="1535137"/>
            <a:ext cx="5386919" cy="63976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44354" indent="0">
              <a:buNone/>
              <a:defRPr sz="2800" b="1"/>
            </a:lvl2pPr>
            <a:lvl3pPr marL="1288706" indent="0">
              <a:buNone/>
              <a:defRPr sz="2700" b="1"/>
            </a:lvl3pPr>
            <a:lvl4pPr marL="1933060" indent="0">
              <a:buNone/>
              <a:defRPr sz="2300" b="1"/>
            </a:lvl4pPr>
            <a:lvl5pPr marL="2577415" indent="0">
              <a:buNone/>
              <a:defRPr sz="2300" b="1"/>
            </a:lvl5pPr>
            <a:lvl6pPr marL="3221765" indent="0">
              <a:buNone/>
              <a:defRPr sz="2300" b="1"/>
            </a:lvl6pPr>
            <a:lvl7pPr marL="3866118" indent="0">
              <a:buNone/>
              <a:defRPr sz="2300" b="1"/>
            </a:lvl7pPr>
            <a:lvl8pPr marL="4510440" indent="0">
              <a:buNone/>
              <a:defRPr sz="2300" b="1"/>
            </a:lvl8pPr>
            <a:lvl9pPr marL="5154796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804" y="2174876"/>
            <a:ext cx="5386919" cy="3951288"/>
          </a:xfrm>
        </p:spPr>
        <p:txBody>
          <a:bodyPr/>
          <a:lstStyle>
            <a:lvl1pPr>
              <a:defRPr sz="3500"/>
            </a:lvl1pPr>
            <a:lvl2pPr>
              <a:defRPr sz="28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6" y="1535137"/>
            <a:ext cx="5389033" cy="63976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44354" indent="0">
              <a:buNone/>
              <a:defRPr sz="2800" b="1"/>
            </a:lvl2pPr>
            <a:lvl3pPr marL="1288706" indent="0">
              <a:buNone/>
              <a:defRPr sz="2700" b="1"/>
            </a:lvl3pPr>
            <a:lvl4pPr marL="1933060" indent="0">
              <a:buNone/>
              <a:defRPr sz="2300" b="1"/>
            </a:lvl4pPr>
            <a:lvl5pPr marL="2577415" indent="0">
              <a:buNone/>
              <a:defRPr sz="2300" b="1"/>
            </a:lvl5pPr>
            <a:lvl6pPr marL="3221765" indent="0">
              <a:buNone/>
              <a:defRPr sz="2300" b="1"/>
            </a:lvl6pPr>
            <a:lvl7pPr marL="3866118" indent="0">
              <a:buNone/>
              <a:defRPr sz="2300" b="1"/>
            </a:lvl7pPr>
            <a:lvl8pPr marL="4510440" indent="0">
              <a:buNone/>
              <a:defRPr sz="2300" b="1"/>
            </a:lvl8pPr>
            <a:lvl9pPr marL="5154796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6" y="2174876"/>
            <a:ext cx="5389033" cy="3951288"/>
          </a:xfrm>
        </p:spPr>
        <p:txBody>
          <a:bodyPr/>
          <a:lstStyle>
            <a:lvl1pPr>
              <a:defRPr sz="3500"/>
            </a:lvl1pPr>
            <a:lvl2pPr>
              <a:defRPr sz="28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45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45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21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45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45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47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45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45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6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17" y="138"/>
            <a:ext cx="12190035" cy="6857999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 bwMode="auto">
          <a:xfrm>
            <a:off x="1067" y="3429212"/>
            <a:ext cx="5180700" cy="3351765"/>
          </a:xfrm>
          <a:prstGeom prst="rect">
            <a:avLst/>
          </a:prstGeom>
          <a:blipFill dpi="0" rotWithShape="1">
            <a:blip r:embed="rId3">
              <a:alphaModFix amt="34000"/>
            </a:blip>
            <a:srcRect/>
            <a:stretch>
              <a:fillRect/>
            </a:stretch>
          </a:blip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374" tIns="60685" rIns="121374" bIns="60685" numCol="1" rtlCol="0" anchor="ctr" anchorCtr="0" compatLnSpc="1"/>
          <a:lstStyle/>
          <a:p>
            <a:pPr algn="ctr" defTabSz="1061514" fontAlgn="base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335338"/>
              </a:solidFill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 userDrawn="1"/>
        </p:nvSpPr>
        <p:spPr bwMode="auto">
          <a:xfrm>
            <a:off x="1009" y="225"/>
            <a:ext cx="10241979" cy="2616451"/>
          </a:xfrm>
          <a:prstGeom prst="rect">
            <a:avLst/>
          </a:prstGeom>
          <a:blipFill dpi="0" rotWithShape="1">
            <a:blip r:embed="rId4" cstate="email">
              <a:alphaModFix amt="13000"/>
            </a:blip>
            <a:srcRect/>
            <a:stretch>
              <a:fillRect l="-548" t="-11646"/>
            </a:stretch>
          </a:blip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374" tIns="60685" rIns="121374" bIns="60685" numCol="1" rtlCol="0" anchor="ctr" anchorCtr="0" compatLnSpc="1"/>
          <a:lstStyle/>
          <a:p>
            <a:pPr algn="ctr" defTabSz="1061514" fontAlgn="base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335338"/>
              </a:solidFill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 userDrawn="1"/>
        </p:nvSpPr>
        <p:spPr bwMode="auto">
          <a:xfrm>
            <a:off x="712386" y="991568"/>
            <a:ext cx="7517095" cy="3250197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/>
            </a:stretch>
          </a:blip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374" tIns="60685" rIns="121374" bIns="60685" numCol="1" rtlCol="0" anchor="ctr" anchorCtr="0" compatLnSpc="1"/>
          <a:lstStyle/>
          <a:p>
            <a:pPr algn="ctr" defTabSz="1061514" fontAlgn="base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335338"/>
              </a:solidFill>
              <a:ea typeface="黑体" panose="02010609060101010101" pitchFamily="49" charset="-122"/>
            </a:endParaRPr>
          </a:p>
        </p:txBody>
      </p:sp>
      <p:pic>
        <p:nvPicPr>
          <p:cNvPr id="3" name="Picture 107" descr="白色透明直角模板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" y="686720"/>
            <a:ext cx="12192000" cy="61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3"/>
          <a:stretch>
            <a:fillRect/>
          </a:stretch>
        </p:blipFill>
        <p:spPr>
          <a:xfrm>
            <a:off x="9789" y="1"/>
            <a:ext cx="2857263" cy="10668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62" y="208379"/>
            <a:ext cx="595023" cy="7072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436" y="221"/>
            <a:ext cx="940541" cy="67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189"/>
            <a:ext cx="4011084" cy="116205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85" y="273368"/>
            <a:ext cx="6815667" cy="5853113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5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224"/>
            <a:ext cx="4011084" cy="4691063"/>
          </a:xfrm>
        </p:spPr>
        <p:txBody>
          <a:bodyPr/>
          <a:lstStyle>
            <a:lvl1pPr marL="0" indent="0">
              <a:buNone/>
              <a:defRPr sz="2000"/>
            </a:lvl1pPr>
            <a:lvl2pPr marL="644354" indent="0">
              <a:buNone/>
              <a:defRPr sz="1900"/>
            </a:lvl2pPr>
            <a:lvl3pPr marL="1288706" indent="0">
              <a:buNone/>
              <a:defRPr sz="1500"/>
            </a:lvl3pPr>
            <a:lvl4pPr marL="1933060" indent="0">
              <a:buNone/>
              <a:defRPr sz="1200"/>
            </a:lvl4pPr>
            <a:lvl5pPr marL="2577415" indent="0">
              <a:buNone/>
              <a:defRPr sz="1200"/>
            </a:lvl5pPr>
            <a:lvl6pPr marL="3221765" indent="0">
              <a:buNone/>
              <a:defRPr sz="1200"/>
            </a:lvl6pPr>
            <a:lvl7pPr marL="3866118" indent="0">
              <a:buNone/>
              <a:defRPr sz="1200"/>
            </a:lvl7pPr>
            <a:lvl8pPr marL="4510440" indent="0">
              <a:buNone/>
              <a:defRPr sz="1200"/>
            </a:lvl8pPr>
            <a:lvl9pPr marL="515479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45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45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709"/>
            <a:ext cx="7315200" cy="56673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6"/>
            <a:ext cx="7315200" cy="4114800"/>
          </a:xfrm>
        </p:spPr>
        <p:txBody>
          <a:bodyPr/>
          <a:lstStyle>
            <a:lvl1pPr marL="0" indent="0">
              <a:buNone/>
              <a:defRPr sz="4500"/>
            </a:lvl1pPr>
            <a:lvl2pPr marL="644354" indent="0">
              <a:buNone/>
              <a:defRPr sz="3800"/>
            </a:lvl2pPr>
            <a:lvl3pPr marL="1288706" indent="0">
              <a:buNone/>
              <a:defRPr sz="3500"/>
            </a:lvl3pPr>
            <a:lvl4pPr marL="1933060" indent="0">
              <a:buNone/>
              <a:defRPr sz="2800"/>
            </a:lvl4pPr>
            <a:lvl5pPr marL="2577415" indent="0">
              <a:buNone/>
              <a:defRPr sz="2800"/>
            </a:lvl5pPr>
            <a:lvl6pPr marL="3221765" indent="0">
              <a:buNone/>
              <a:defRPr sz="2800"/>
            </a:lvl6pPr>
            <a:lvl7pPr marL="3866118" indent="0">
              <a:buNone/>
              <a:defRPr sz="2800"/>
            </a:lvl7pPr>
            <a:lvl8pPr marL="4510440" indent="0">
              <a:buNone/>
              <a:defRPr sz="2800"/>
            </a:lvl8pPr>
            <a:lvl9pPr marL="5154796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564"/>
            <a:ext cx="7315200" cy="804861"/>
          </a:xfrm>
        </p:spPr>
        <p:txBody>
          <a:bodyPr/>
          <a:lstStyle>
            <a:lvl1pPr marL="0" indent="0">
              <a:buNone/>
              <a:defRPr sz="2000"/>
            </a:lvl1pPr>
            <a:lvl2pPr marL="644354" indent="0">
              <a:buNone/>
              <a:defRPr sz="1900"/>
            </a:lvl2pPr>
            <a:lvl3pPr marL="1288706" indent="0">
              <a:buNone/>
              <a:defRPr sz="1500"/>
            </a:lvl3pPr>
            <a:lvl4pPr marL="1933060" indent="0">
              <a:buNone/>
              <a:defRPr sz="1200"/>
            </a:lvl4pPr>
            <a:lvl5pPr marL="2577415" indent="0">
              <a:buNone/>
              <a:defRPr sz="1200"/>
            </a:lvl5pPr>
            <a:lvl6pPr marL="3221765" indent="0">
              <a:buNone/>
              <a:defRPr sz="1200"/>
            </a:lvl6pPr>
            <a:lvl7pPr marL="3866118" indent="0">
              <a:buNone/>
              <a:defRPr sz="1200"/>
            </a:lvl7pPr>
            <a:lvl8pPr marL="4510440" indent="0">
              <a:buNone/>
              <a:defRPr sz="1200"/>
            </a:lvl8pPr>
            <a:lvl9pPr marL="515479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45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45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08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45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45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24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450" y="274852"/>
            <a:ext cx="27432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4852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45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45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26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53" y="2130910"/>
            <a:ext cx="10363197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45" y="3886207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1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1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1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1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778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7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78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3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778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7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78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28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40" y="4407009"/>
            <a:ext cx="10363197" cy="1362075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140" y="2906787"/>
            <a:ext cx="10363197" cy="1500188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24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47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207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9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11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14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16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18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778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7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78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9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20" y="1600288"/>
            <a:ext cx="5384799" cy="4525963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949" y="1600288"/>
            <a:ext cx="5384799" cy="4525963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778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7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78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28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45" y="1535152"/>
            <a:ext cx="5386919" cy="639763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40243" indent="0">
              <a:buNone/>
              <a:defRPr sz="2800" b="1"/>
            </a:lvl2pPr>
            <a:lvl3pPr marL="1280475" indent="0">
              <a:buNone/>
              <a:defRPr sz="2500" b="1"/>
            </a:lvl3pPr>
            <a:lvl4pPr marL="1920709" indent="0">
              <a:buNone/>
              <a:defRPr sz="2300" b="1"/>
            </a:lvl4pPr>
            <a:lvl5pPr marL="2560952" indent="0">
              <a:buNone/>
              <a:defRPr sz="2300" b="1"/>
            </a:lvl5pPr>
            <a:lvl6pPr marL="3201166" indent="0">
              <a:buNone/>
              <a:defRPr sz="2300" b="1"/>
            </a:lvl6pPr>
            <a:lvl7pPr marL="3841411" indent="0">
              <a:buNone/>
              <a:defRPr sz="2300" b="1"/>
            </a:lvl7pPr>
            <a:lvl8pPr marL="4481645" indent="0">
              <a:buNone/>
              <a:defRPr sz="2300" b="1"/>
            </a:lvl8pPr>
            <a:lvl9pPr marL="512187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45" y="2174876"/>
            <a:ext cx="5386919" cy="395128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62" y="1535152"/>
            <a:ext cx="5389033" cy="639763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40243" indent="0">
              <a:buNone/>
              <a:defRPr sz="2800" b="1"/>
            </a:lvl2pPr>
            <a:lvl3pPr marL="1280475" indent="0">
              <a:buNone/>
              <a:defRPr sz="2500" b="1"/>
            </a:lvl3pPr>
            <a:lvl4pPr marL="1920709" indent="0">
              <a:buNone/>
              <a:defRPr sz="2300" b="1"/>
            </a:lvl4pPr>
            <a:lvl5pPr marL="2560952" indent="0">
              <a:buNone/>
              <a:defRPr sz="2300" b="1"/>
            </a:lvl5pPr>
            <a:lvl6pPr marL="3201166" indent="0">
              <a:buNone/>
              <a:defRPr sz="2300" b="1"/>
            </a:lvl6pPr>
            <a:lvl7pPr marL="3841411" indent="0">
              <a:buNone/>
              <a:defRPr sz="2300" b="1"/>
            </a:lvl7pPr>
            <a:lvl8pPr marL="4481645" indent="0">
              <a:buNone/>
              <a:defRPr sz="2300" b="1"/>
            </a:lvl8pPr>
            <a:lvl9pPr marL="512187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62" y="2174876"/>
            <a:ext cx="5389033" cy="395128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778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7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78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92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778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7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78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6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33" y="275393"/>
            <a:ext cx="10973011" cy="1142647"/>
          </a:xfrm>
          <a:prstGeom prst="rect">
            <a:avLst/>
          </a:prstGeom>
        </p:spPr>
        <p:txBody>
          <a:bodyPr lIns="91064" tIns="45602" rIns="91064" bIns="456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33" y="1599799"/>
            <a:ext cx="10973011" cy="4526153"/>
          </a:xfrm>
          <a:prstGeom prst="rect">
            <a:avLst/>
          </a:prstGeom>
        </p:spPr>
        <p:txBody>
          <a:bodyPr lIns="91064" tIns="45602" rIns="91064" bIns="456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810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778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7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78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85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7" y="273357"/>
            <a:ext cx="4011084" cy="116205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50" y="273534"/>
            <a:ext cx="6815667" cy="5853113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7" y="1435245"/>
            <a:ext cx="4011084" cy="4691063"/>
          </a:xfrm>
        </p:spPr>
        <p:txBody>
          <a:bodyPr/>
          <a:lstStyle>
            <a:lvl1pPr marL="0" indent="0">
              <a:buNone/>
              <a:defRPr sz="2000"/>
            </a:lvl1pPr>
            <a:lvl2pPr marL="640243" indent="0">
              <a:buNone/>
              <a:defRPr sz="1700"/>
            </a:lvl2pPr>
            <a:lvl3pPr marL="1280475" indent="0">
              <a:buNone/>
              <a:defRPr sz="1300"/>
            </a:lvl3pPr>
            <a:lvl4pPr marL="1920709" indent="0">
              <a:buNone/>
              <a:defRPr sz="1200"/>
            </a:lvl4pPr>
            <a:lvl5pPr marL="2560952" indent="0">
              <a:buNone/>
              <a:defRPr sz="1200"/>
            </a:lvl5pPr>
            <a:lvl6pPr marL="3201166" indent="0">
              <a:buNone/>
              <a:defRPr sz="1200"/>
            </a:lvl6pPr>
            <a:lvl7pPr marL="3841411" indent="0">
              <a:buNone/>
              <a:defRPr sz="1200"/>
            </a:lvl7pPr>
            <a:lvl8pPr marL="4481645" indent="0">
              <a:buNone/>
              <a:defRPr sz="1200"/>
            </a:lvl8pPr>
            <a:lvl9pPr marL="512187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778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7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78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57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897"/>
            <a:ext cx="7315200" cy="56673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/>
          <a:lstStyle>
            <a:lvl1pPr marL="0" indent="0">
              <a:buNone/>
              <a:defRPr sz="4500"/>
            </a:lvl1pPr>
            <a:lvl2pPr marL="640243" indent="0">
              <a:buNone/>
              <a:defRPr sz="3700"/>
            </a:lvl2pPr>
            <a:lvl3pPr marL="1280475" indent="0">
              <a:buNone/>
              <a:defRPr sz="3300"/>
            </a:lvl3pPr>
            <a:lvl4pPr marL="1920709" indent="0">
              <a:buNone/>
              <a:defRPr sz="2800"/>
            </a:lvl4pPr>
            <a:lvl5pPr marL="2560952" indent="0">
              <a:buNone/>
              <a:defRPr sz="2800"/>
            </a:lvl5pPr>
            <a:lvl6pPr marL="3201166" indent="0">
              <a:buNone/>
              <a:defRPr sz="2800"/>
            </a:lvl6pPr>
            <a:lvl7pPr marL="3841411" indent="0">
              <a:buNone/>
              <a:defRPr sz="2800"/>
            </a:lvl7pPr>
            <a:lvl8pPr marL="4481645" indent="0">
              <a:buNone/>
              <a:defRPr sz="2800"/>
            </a:lvl8pPr>
            <a:lvl9pPr marL="5121877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644"/>
            <a:ext cx="7315200" cy="804861"/>
          </a:xfrm>
        </p:spPr>
        <p:txBody>
          <a:bodyPr/>
          <a:lstStyle>
            <a:lvl1pPr marL="0" indent="0">
              <a:buNone/>
              <a:defRPr sz="2000"/>
            </a:lvl1pPr>
            <a:lvl2pPr marL="640243" indent="0">
              <a:buNone/>
              <a:defRPr sz="1700"/>
            </a:lvl2pPr>
            <a:lvl3pPr marL="1280475" indent="0">
              <a:buNone/>
              <a:defRPr sz="1300"/>
            </a:lvl3pPr>
            <a:lvl4pPr marL="1920709" indent="0">
              <a:buNone/>
              <a:defRPr sz="1200"/>
            </a:lvl4pPr>
            <a:lvl5pPr marL="2560952" indent="0">
              <a:buNone/>
              <a:defRPr sz="1200"/>
            </a:lvl5pPr>
            <a:lvl6pPr marL="3201166" indent="0">
              <a:buNone/>
              <a:defRPr sz="1200"/>
            </a:lvl6pPr>
            <a:lvl7pPr marL="3841411" indent="0">
              <a:buNone/>
              <a:defRPr sz="1200"/>
            </a:lvl7pPr>
            <a:lvl8pPr marL="4481645" indent="0">
              <a:buNone/>
              <a:defRPr sz="1200"/>
            </a:lvl8pPr>
            <a:lvl9pPr marL="512187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778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7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78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31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778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7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78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303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560" y="274912"/>
            <a:ext cx="27432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32" y="274912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778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7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78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99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366" y="1598344"/>
            <a:ext cx="7774425" cy="110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013" y="2914659"/>
            <a:ext cx="6402467" cy="1314452"/>
          </a:xfrm>
        </p:spPr>
        <p:txBody>
          <a:bodyPr/>
          <a:lstStyle>
            <a:lvl1pPr marL="0" indent="0" algn="ctr">
              <a:buNone/>
              <a:defRPr/>
            </a:lvl1pPr>
            <a:lvl2pPr marL="339172" indent="0" algn="ctr">
              <a:buNone/>
              <a:defRPr/>
            </a:lvl2pPr>
            <a:lvl3pPr marL="678382" indent="0" algn="ctr">
              <a:buNone/>
              <a:defRPr/>
            </a:lvl3pPr>
            <a:lvl4pPr marL="1017493" indent="0" algn="ctr">
              <a:buNone/>
              <a:defRPr/>
            </a:lvl4pPr>
            <a:lvl5pPr marL="1356625" indent="0" algn="ctr">
              <a:buNone/>
              <a:defRPr/>
            </a:lvl5pPr>
            <a:lvl6pPr marL="1695787" indent="0" algn="ctr">
              <a:buNone/>
              <a:defRPr/>
            </a:lvl6pPr>
            <a:lvl7pPr marL="2034964" indent="0" algn="ctr">
              <a:buNone/>
              <a:defRPr/>
            </a:lvl7pPr>
            <a:lvl8pPr marL="2374060" indent="0" algn="ctr">
              <a:buNone/>
              <a:defRPr/>
            </a:lvl8pPr>
            <a:lvl9pPr marL="27132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27617"/>
      </p:ext>
    </p:extLst>
  </p:cSld>
  <p:clrMapOvr>
    <a:masterClrMapping/>
  </p:clrMapOvr>
  <p:transition advTm="6645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9007"/>
      </p:ext>
    </p:extLst>
  </p:cSld>
  <p:clrMapOvr>
    <a:masterClrMapping/>
  </p:clrMapOvr>
  <p:transition advTm="6645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13" y="3305448"/>
            <a:ext cx="7774425" cy="1021557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13" y="2180124"/>
            <a:ext cx="7774425" cy="1125141"/>
          </a:xfrm>
        </p:spPr>
        <p:txBody>
          <a:bodyPr anchor="b"/>
          <a:lstStyle>
            <a:lvl1pPr marL="0" indent="0">
              <a:buNone/>
              <a:defRPr sz="1500"/>
            </a:lvl1pPr>
            <a:lvl2pPr marL="339172" indent="0">
              <a:buNone/>
              <a:defRPr sz="1500"/>
            </a:lvl2pPr>
            <a:lvl3pPr marL="678382" indent="0">
              <a:buNone/>
              <a:defRPr sz="1200"/>
            </a:lvl3pPr>
            <a:lvl4pPr marL="1017493" indent="0">
              <a:buNone/>
              <a:defRPr sz="1100"/>
            </a:lvl4pPr>
            <a:lvl5pPr marL="1356625" indent="0">
              <a:buNone/>
              <a:defRPr sz="1100"/>
            </a:lvl5pPr>
            <a:lvl6pPr marL="1695787" indent="0">
              <a:buNone/>
              <a:defRPr sz="1100"/>
            </a:lvl6pPr>
            <a:lvl7pPr marL="2034964" indent="0">
              <a:buNone/>
              <a:defRPr sz="1100"/>
            </a:lvl7pPr>
            <a:lvl8pPr marL="2374060" indent="0">
              <a:buNone/>
              <a:defRPr sz="1100"/>
            </a:lvl8pPr>
            <a:lvl9pPr marL="271324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54072"/>
      </p:ext>
    </p:extLst>
  </p:cSld>
  <p:clrMapOvr>
    <a:masterClrMapping/>
  </p:clrMapOvr>
  <p:transition advTm="6645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27" y="1200157"/>
            <a:ext cx="4039652" cy="3394472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411" y="1200157"/>
            <a:ext cx="4039652" cy="3394472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02668"/>
      </p:ext>
    </p:extLst>
  </p:cSld>
  <p:clrMapOvr>
    <a:masterClrMapping/>
  </p:clrMapOvr>
  <p:transition advTm="6645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0" y="1151559"/>
            <a:ext cx="4041240" cy="47982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39172" indent="0">
              <a:buNone/>
              <a:defRPr sz="1500" b="1"/>
            </a:lvl2pPr>
            <a:lvl3pPr marL="678382" indent="0">
              <a:buNone/>
              <a:defRPr sz="1500" b="1"/>
            </a:lvl3pPr>
            <a:lvl4pPr marL="1017493" indent="0">
              <a:buNone/>
              <a:defRPr sz="1200" b="1"/>
            </a:lvl4pPr>
            <a:lvl5pPr marL="1356625" indent="0">
              <a:buNone/>
              <a:defRPr sz="1200" b="1"/>
            </a:lvl5pPr>
            <a:lvl6pPr marL="1695787" indent="0">
              <a:buNone/>
              <a:defRPr sz="1200" b="1"/>
            </a:lvl6pPr>
            <a:lvl7pPr marL="2034964" indent="0">
              <a:buNone/>
              <a:defRPr sz="1200" b="1"/>
            </a:lvl7pPr>
            <a:lvl8pPr marL="2374060" indent="0">
              <a:buNone/>
              <a:defRPr sz="1200" b="1"/>
            </a:lvl8pPr>
            <a:lvl9pPr marL="271324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00" y="1631265"/>
            <a:ext cx="4041240" cy="2963467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319" y="1151559"/>
            <a:ext cx="4042828" cy="47982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39172" indent="0">
              <a:buNone/>
              <a:defRPr sz="1500" b="1"/>
            </a:lvl2pPr>
            <a:lvl3pPr marL="678382" indent="0">
              <a:buNone/>
              <a:defRPr sz="1500" b="1"/>
            </a:lvl3pPr>
            <a:lvl4pPr marL="1017493" indent="0">
              <a:buNone/>
              <a:defRPr sz="1200" b="1"/>
            </a:lvl4pPr>
            <a:lvl5pPr marL="1356625" indent="0">
              <a:buNone/>
              <a:defRPr sz="1200" b="1"/>
            </a:lvl5pPr>
            <a:lvl6pPr marL="1695787" indent="0">
              <a:buNone/>
              <a:defRPr sz="1200" b="1"/>
            </a:lvl6pPr>
            <a:lvl7pPr marL="2034964" indent="0">
              <a:buNone/>
              <a:defRPr sz="1200" b="1"/>
            </a:lvl7pPr>
            <a:lvl8pPr marL="2374060" indent="0">
              <a:buNone/>
              <a:defRPr sz="1200" b="1"/>
            </a:lvl8pPr>
            <a:lvl9pPr marL="271324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319" y="1631265"/>
            <a:ext cx="4042828" cy="2963467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33790"/>
      </p:ext>
    </p:extLst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19" y="4407663"/>
            <a:ext cx="10363516" cy="1360596"/>
          </a:xfrm>
          <a:prstGeom prst="rect">
            <a:avLst/>
          </a:prstGeom>
        </p:spPr>
        <p:txBody>
          <a:bodyPr lIns="91064" tIns="45602" rIns="91064" bIns="45602"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19" y="2907468"/>
            <a:ext cx="10363516" cy="1500255"/>
          </a:xfrm>
          <a:prstGeom prst="rect">
            <a:avLst/>
          </a:prstGeom>
        </p:spPr>
        <p:txBody>
          <a:bodyPr lIns="91064" tIns="45602" rIns="91064" bIns="45602" anchor="b"/>
          <a:lstStyle>
            <a:lvl1pPr marL="0" indent="0">
              <a:buNone/>
              <a:defRPr sz="2700"/>
            </a:lvl1pPr>
            <a:lvl2pPr marL="606891" indent="0">
              <a:buNone/>
              <a:defRPr sz="2400"/>
            </a:lvl2pPr>
            <a:lvl3pPr marL="1213285" indent="0">
              <a:buNone/>
              <a:defRPr sz="2100"/>
            </a:lvl3pPr>
            <a:lvl4pPr marL="1820218" indent="0">
              <a:buNone/>
              <a:defRPr sz="1900"/>
            </a:lvl4pPr>
            <a:lvl5pPr marL="2427196" indent="0">
              <a:buNone/>
              <a:defRPr sz="1900"/>
            </a:lvl5pPr>
            <a:lvl6pPr marL="3033454" indent="0">
              <a:buNone/>
              <a:defRPr sz="1900"/>
            </a:lvl6pPr>
            <a:lvl7pPr marL="3640394" indent="0">
              <a:buNone/>
              <a:defRPr sz="1900"/>
            </a:lvl7pPr>
            <a:lvl8pPr marL="4247354" indent="0">
              <a:buNone/>
              <a:defRPr sz="1900"/>
            </a:lvl8pPr>
            <a:lvl9pPr marL="4854289" indent="0">
              <a:buNone/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754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75898"/>
      </p:ext>
    </p:extLst>
  </p:cSld>
  <p:clrMapOvr>
    <a:masterClrMapping/>
  </p:clrMapOvr>
  <p:transition advTm="6645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33850"/>
      </p:ext>
    </p:extLst>
  </p:cSld>
  <p:clrMapOvr>
    <a:masterClrMapping/>
  </p:clrMapOvr>
  <p:transition advTm="6645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83" y="205069"/>
            <a:ext cx="3009097" cy="8715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045" y="205329"/>
            <a:ext cx="511308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583" y="1076535"/>
            <a:ext cx="3009097" cy="3518296"/>
          </a:xfrm>
        </p:spPr>
        <p:txBody>
          <a:bodyPr/>
          <a:lstStyle>
            <a:lvl1pPr marL="0" indent="0">
              <a:buNone/>
              <a:defRPr sz="1100"/>
            </a:lvl1pPr>
            <a:lvl2pPr marL="339172" indent="0">
              <a:buNone/>
              <a:defRPr sz="900"/>
            </a:lvl2pPr>
            <a:lvl3pPr marL="678382" indent="0">
              <a:buNone/>
              <a:defRPr sz="800"/>
            </a:lvl3pPr>
            <a:lvl4pPr marL="1017493" indent="0">
              <a:buNone/>
              <a:defRPr sz="700"/>
            </a:lvl4pPr>
            <a:lvl5pPr marL="1356625" indent="0">
              <a:buNone/>
              <a:defRPr sz="700"/>
            </a:lvl5pPr>
            <a:lvl6pPr marL="1695787" indent="0">
              <a:buNone/>
              <a:defRPr sz="700"/>
            </a:lvl6pPr>
            <a:lvl7pPr marL="2034964" indent="0">
              <a:buNone/>
              <a:defRPr sz="700"/>
            </a:lvl7pPr>
            <a:lvl8pPr marL="2374060" indent="0">
              <a:buNone/>
              <a:defRPr sz="700"/>
            </a:lvl8pPr>
            <a:lvl9pPr marL="2713241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02367"/>
      </p:ext>
    </p:extLst>
  </p:cSld>
  <p:clrMapOvr>
    <a:masterClrMapping/>
  </p:clrMapOvr>
  <p:transition advTm="6645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16" y="3600701"/>
            <a:ext cx="5487829" cy="4250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916" y="459617"/>
            <a:ext cx="5487829" cy="3086101"/>
          </a:xfrm>
        </p:spPr>
        <p:txBody>
          <a:bodyPr/>
          <a:lstStyle>
            <a:lvl1pPr marL="0" indent="0">
              <a:buNone/>
              <a:defRPr sz="2400"/>
            </a:lvl1pPr>
            <a:lvl2pPr marL="339172" indent="0">
              <a:buNone/>
              <a:defRPr sz="2100"/>
            </a:lvl2pPr>
            <a:lvl3pPr marL="678382" indent="0">
              <a:buNone/>
              <a:defRPr sz="1900"/>
            </a:lvl3pPr>
            <a:lvl4pPr marL="1017493" indent="0">
              <a:buNone/>
              <a:defRPr sz="1500"/>
            </a:lvl4pPr>
            <a:lvl5pPr marL="1356625" indent="0">
              <a:buNone/>
              <a:defRPr sz="1500"/>
            </a:lvl5pPr>
            <a:lvl6pPr marL="1695787" indent="0">
              <a:buNone/>
              <a:defRPr sz="1500"/>
            </a:lvl6pPr>
            <a:lvl7pPr marL="2034964" indent="0">
              <a:buNone/>
              <a:defRPr sz="1500"/>
            </a:lvl7pPr>
            <a:lvl8pPr marL="2374060" indent="0">
              <a:buNone/>
              <a:defRPr sz="1500"/>
            </a:lvl8pPr>
            <a:lvl9pPr marL="271324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916" y="4026065"/>
            <a:ext cx="5487829" cy="603647"/>
          </a:xfrm>
        </p:spPr>
        <p:txBody>
          <a:bodyPr/>
          <a:lstStyle>
            <a:lvl1pPr marL="0" indent="0">
              <a:buNone/>
              <a:defRPr sz="1100"/>
            </a:lvl1pPr>
            <a:lvl2pPr marL="339172" indent="0">
              <a:buNone/>
              <a:defRPr sz="900"/>
            </a:lvl2pPr>
            <a:lvl3pPr marL="678382" indent="0">
              <a:buNone/>
              <a:defRPr sz="800"/>
            </a:lvl3pPr>
            <a:lvl4pPr marL="1017493" indent="0">
              <a:buNone/>
              <a:defRPr sz="700"/>
            </a:lvl4pPr>
            <a:lvl5pPr marL="1356625" indent="0">
              <a:buNone/>
              <a:defRPr sz="700"/>
            </a:lvl5pPr>
            <a:lvl6pPr marL="1695787" indent="0">
              <a:buNone/>
              <a:defRPr sz="700"/>
            </a:lvl6pPr>
            <a:lvl7pPr marL="2034964" indent="0">
              <a:buNone/>
              <a:defRPr sz="700"/>
            </a:lvl7pPr>
            <a:lvl8pPr marL="2374060" indent="0">
              <a:buNone/>
              <a:defRPr sz="700"/>
            </a:lvl8pPr>
            <a:lvl9pPr marL="2713241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08947"/>
      </p:ext>
    </p:extLst>
  </p:cSld>
  <p:clrMapOvr>
    <a:masterClrMapping/>
  </p:clrMapOvr>
  <p:transition advTm="6645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30008"/>
      </p:ext>
    </p:extLst>
  </p:cSld>
  <p:clrMapOvr>
    <a:masterClrMapping/>
  </p:clrMapOvr>
  <p:transition advTm="6645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127" y="206215"/>
            <a:ext cx="2057936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19" y="206215"/>
            <a:ext cx="6021368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2986"/>
      </p:ext>
    </p:extLst>
  </p:cSld>
  <p:clrMapOvr>
    <a:masterClrMapping/>
  </p:clrMapOvr>
  <p:transition advTm="6645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409" y="206215"/>
            <a:ext cx="8231744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319" y="4684071"/>
            <a:ext cx="2134156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5147" y="4684071"/>
            <a:ext cx="2896355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4983" y="4684071"/>
            <a:ext cx="2134156" cy="357188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37816"/>
      </p:ext>
    </p:extLst>
  </p:cSld>
  <p:clrMapOvr>
    <a:masterClrMapping/>
  </p:clrMapOvr>
  <p:transition advTm="6645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3" y="2648016"/>
            <a:ext cx="4762500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7" tIns="45634" rIns="91177" bIns="45634" rtlCol="0" anchor="ctr"/>
          <a:lstStyle/>
          <a:p>
            <a:pPr algn="ctr" defTabSz="910915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61" y="-899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7" tIns="45634" rIns="91177" bIns="45634" rtlCol="0" anchor="ctr"/>
          <a:lstStyle/>
          <a:p>
            <a:pPr algn="ctr" defTabSz="910915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652" y="1730465"/>
            <a:ext cx="7531497" cy="1204307"/>
          </a:xfrm>
        </p:spPr>
        <p:txBody>
          <a:bodyPr bIns="91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1" y="2471049"/>
            <a:ext cx="8681508" cy="329259"/>
          </a:xfrm>
        </p:spPr>
        <p:txBody>
          <a:bodyPr tIns="9118">
            <a:normAutofit/>
          </a:bodyPr>
          <a:lstStyle>
            <a:lvl1pPr marL="0" indent="0" algn="l">
              <a:buNone/>
              <a:defRPr kumimoji="0" lang="en-US" sz="15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5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1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January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428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January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944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61" y="-899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7" tIns="45634" rIns="91177" bIns="45634" rtlCol="0" anchor="ctr"/>
          <a:lstStyle/>
          <a:p>
            <a:pPr algn="ctr" defTabSz="910915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3" y="2648016"/>
            <a:ext cx="4762500" cy="421005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7" tIns="45634" rIns="91177" bIns="45634" rtlCol="0" anchor="ctr"/>
          <a:lstStyle/>
          <a:p>
            <a:pPr algn="ctr" defTabSz="910915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657" y="1726848"/>
            <a:ext cx="7534657" cy="1207509"/>
          </a:xfrm>
        </p:spPr>
        <p:txBody>
          <a:bodyPr bIns="9118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163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7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5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57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4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32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791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49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06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464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1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January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33" y="275393"/>
            <a:ext cx="10973011" cy="1142647"/>
          </a:xfrm>
          <a:prstGeom prst="rect">
            <a:avLst/>
          </a:prstGeom>
        </p:spPr>
        <p:txBody>
          <a:bodyPr lIns="91064" tIns="45602" rIns="91064" bIns="456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43" y="1599799"/>
            <a:ext cx="5383865" cy="4526153"/>
          </a:xfrm>
          <a:prstGeom prst="rect">
            <a:avLst/>
          </a:prstGeom>
        </p:spPr>
        <p:txBody>
          <a:bodyPr lIns="91064" tIns="45602" rIns="91064" bIns="45602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83" y="1599799"/>
            <a:ext cx="5385983" cy="4526153"/>
          </a:xfrm>
          <a:prstGeom prst="rect">
            <a:avLst/>
          </a:prstGeom>
        </p:spPr>
        <p:txBody>
          <a:bodyPr lIns="91064" tIns="45602" rIns="91064" bIns="45602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0929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392" y="1097281"/>
            <a:ext cx="4267201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798" y="1097281"/>
            <a:ext cx="4267201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January 23,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45477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392" y="1097281"/>
            <a:ext cx="4267201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5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5790" indent="0">
              <a:buNone/>
              <a:defRPr sz="2000" b="1"/>
            </a:lvl2pPr>
            <a:lvl3pPr marL="911634" indent="0">
              <a:buNone/>
              <a:defRPr sz="1900" b="1"/>
            </a:lvl3pPr>
            <a:lvl4pPr marL="1367451" indent="0">
              <a:buNone/>
              <a:defRPr sz="1600" b="1"/>
            </a:lvl4pPr>
            <a:lvl5pPr marL="1823269" indent="0">
              <a:buNone/>
              <a:defRPr sz="1600" b="1"/>
            </a:lvl5pPr>
            <a:lvl6pPr marL="2279116" indent="0">
              <a:buNone/>
              <a:defRPr sz="1600" b="1"/>
            </a:lvl6pPr>
            <a:lvl7pPr marL="2734903" indent="0">
              <a:buNone/>
              <a:defRPr sz="1600" b="1"/>
            </a:lvl7pPr>
            <a:lvl8pPr marL="3190690" indent="0">
              <a:buNone/>
              <a:defRPr sz="1600" b="1"/>
            </a:lvl8pPr>
            <a:lvl9pPr marL="3646475" indent="0">
              <a:buNone/>
              <a:defRPr sz="1600" b="1"/>
            </a:lvl9pPr>
          </a:lstStyle>
          <a:p>
            <a:pPr marL="0" lvl="0" indent="0" algn="l" defTabSz="9116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99" y="1701872"/>
            <a:ext cx="4267201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798" y="1097281"/>
            <a:ext cx="4267201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5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5790" indent="0">
              <a:buNone/>
              <a:defRPr sz="2000" b="1"/>
            </a:lvl2pPr>
            <a:lvl3pPr marL="911634" indent="0">
              <a:buNone/>
              <a:defRPr sz="1900" b="1"/>
            </a:lvl3pPr>
            <a:lvl4pPr marL="1367451" indent="0">
              <a:buNone/>
              <a:defRPr sz="1600" b="1"/>
            </a:lvl4pPr>
            <a:lvl5pPr marL="1823269" indent="0">
              <a:buNone/>
              <a:defRPr sz="1600" b="1"/>
            </a:lvl5pPr>
            <a:lvl6pPr marL="2279116" indent="0">
              <a:buNone/>
              <a:defRPr sz="1600" b="1"/>
            </a:lvl6pPr>
            <a:lvl7pPr marL="2734903" indent="0">
              <a:buNone/>
              <a:defRPr sz="1600" b="1"/>
            </a:lvl7pPr>
            <a:lvl8pPr marL="3190690" indent="0">
              <a:buNone/>
              <a:defRPr sz="1600" b="1"/>
            </a:lvl8pPr>
            <a:lvl9pPr marL="3646475" indent="0">
              <a:buNone/>
              <a:defRPr sz="1600" b="1"/>
            </a:lvl9pPr>
          </a:lstStyle>
          <a:p>
            <a:pPr marL="0" lvl="0" indent="0" algn="l" defTabSz="9116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798" y="1701872"/>
            <a:ext cx="4267201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January 23,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740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January 23,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3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January 23,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231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3" y="2648016"/>
            <a:ext cx="4762500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7" tIns="45634" rIns="91177" bIns="45634" rtlCol="0" anchor="ctr"/>
          <a:lstStyle/>
          <a:p>
            <a:pPr algn="ctr" defTabSz="910915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49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7" tIns="45634" rIns="91177" bIns="4563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696" y="1576143"/>
            <a:ext cx="6949441" cy="1089428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163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893" y="2619097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21" y="2253469"/>
            <a:ext cx="7726347" cy="623315"/>
          </a:xfrm>
        </p:spPr>
        <p:txBody>
          <a:bodyPr>
            <a:normAutofit/>
          </a:bodyPr>
          <a:lstStyle>
            <a:lvl1pPr marL="0" indent="0">
              <a:buNone/>
              <a:defRPr lang="en-US" sz="15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5790" indent="0">
              <a:buNone/>
              <a:defRPr sz="1200"/>
            </a:lvl2pPr>
            <a:lvl3pPr marL="911634" indent="0">
              <a:buNone/>
              <a:defRPr sz="1100"/>
            </a:lvl3pPr>
            <a:lvl4pPr marL="1367451" indent="0">
              <a:buNone/>
              <a:defRPr sz="900"/>
            </a:lvl4pPr>
            <a:lvl5pPr marL="1823269" indent="0">
              <a:buNone/>
              <a:defRPr sz="900"/>
            </a:lvl5pPr>
            <a:lvl6pPr marL="2279116" indent="0">
              <a:buNone/>
              <a:defRPr sz="900"/>
            </a:lvl6pPr>
            <a:lvl7pPr marL="2734903" indent="0">
              <a:buNone/>
              <a:defRPr sz="900"/>
            </a:lvl7pPr>
            <a:lvl8pPr marL="3190690" indent="0">
              <a:buNone/>
              <a:defRPr sz="900"/>
            </a:lvl8pPr>
            <a:lvl9pPr marL="3646475" indent="0">
              <a:buNone/>
              <a:defRPr sz="900"/>
            </a:lvl9pPr>
          </a:lstStyle>
          <a:p>
            <a:pPr marL="0" marR="0" lvl="0" indent="0" algn="l" defTabSz="91163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January 23,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 dirty="0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78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3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351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3" y="2648016"/>
            <a:ext cx="4762500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7" tIns="45634" rIns="91177" bIns="45634" rtlCol="0" anchor="ctr"/>
          <a:lstStyle/>
          <a:p>
            <a:pPr algn="ctr" defTabSz="910915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" y="5048402"/>
            <a:ext cx="4762500" cy="1809751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7" tIns="45634" rIns="91177" bIns="45634" rtlCol="0" anchor="ctr"/>
          <a:lstStyle/>
          <a:p>
            <a:pPr algn="ctr" defTabSz="910915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3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795" y="2180660"/>
            <a:ext cx="8128727" cy="740665"/>
          </a:xfrm>
        </p:spPr>
        <p:txBody>
          <a:bodyPr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  <a:lvl2pPr marL="455790" indent="0">
              <a:buNone/>
              <a:defRPr sz="1200"/>
            </a:lvl2pPr>
            <a:lvl3pPr marL="911634" indent="0">
              <a:buNone/>
              <a:defRPr sz="1100"/>
            </a:lvl3pPr>
            <a:lvl4pPr marL="1367451" indent="0">
              <a:buNone/>
              <a:defRPr sz="900"/>
            </a:lvl4pPr>
            <a:lvl5pPr marL="1823269" indent="0">
              <a:buNone/>
              <a:defRPr sz="900"/>
            </a:lvl5pPr>
            <a:lvl6pPr marL="2279116" indent="0">
              <a:buNone/>
              <a:defRPr sz="900"/>
            </a:lvl6pPr>
            <a:lvl7pPr marL="2734903" indent="0">
              <a:buNone/>
              <a:defRPr sz="900"/>
            </a:lvl7pPr>
            <a:lvl8pPr marL="3190690" indent="0">
              <a:buNone/>
              <a:defRPr sz="900"/>
            </a:lvl8pPr>
            <a:lvl9pPr marL="36464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January 23,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253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January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546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1"/>
            <a:ext cx="2743200" cy="4678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1"/>
            <a:ext cx="8026400" cy="4678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January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551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" y="813"/>
            <a:ext cx="12192000" cy="685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53" y="2130948"/>
            <a:ext cx="10363197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82" y="3886207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8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8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8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7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7021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0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021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2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33" y="275393"/>
            <a:ext cx="10973011" cy="1142647"/>
          </a:xfrm>
          <a:prstGeom prst="rect">
            <a:avLst/>
          </a:prstGeom>
        </p:spPr>
        <p:txBody>
          <a:bodyPr lIns="91064" tIns="45602" rIns="91064" bIns="45602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29" y="1534148"/>
            <a:ext cx="5385983" cy="641151"/>
          </a:xfrm>
          <a:prstGeom prst="rect">
            <a:avLst/>
          </a:prstGeom>
        </p:spPr>
        <p:txBody>
          <a:bodyPr lIns="91064" tIns="45602" rIns="91064" bIns="45602" anchor="b"/>
          <a:lstStyle>
            <a:lvl1pPr marL="0" indent="0">
              <a:buNone/>
              <a:defRPr sz="3200" b="1"/>
            </a:lvl1pPr>
            <a:lvl2pPr marL="606891" indent="0">
              <a:buNone/>
              <a:defRPr sz="2700" b="1"/>
            </a:lvl2pPr>
            <a:lvl3pPr marL="1213285" indent="0">
              <a:buNone/>
              <a:defRPr sz="2400" b="1"/>
            </a:lvl3pPr>
            <a:lvl4pPr marL="1820218" indent="0">
              <a:buNone/>
              <a:defRPr sz="2100" b="1"/>
            </a:lvl4pPr>
            <a:lvl5pPr marL="2427196" indent="0">
              <a:buNone/>
              <a:defRPr sz="2100" b="1"/>
            </a:lvl5pPr>
            <a:lvl6pPr marL="3033454" indent="0">
              <a:buNone/>
              <a:defRPr sz="2100" b="1"/>
            </a:lvl6pPr>
            <a:lvl7pPr marL="3640394" indent="0">
              <a:buNone/>
              <a:defRPr sz="2100" b="1"/>
            </a:lvl7pPr>
            <a:lvl8pPr marL="4247354" indent="0">
              <a:buNone/>
              <a:defRPr sz="2100" b="1"/>
            </a:lvl8pPr>
            <a:lvl9pPr marL="4854289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29" y="2175411"/>
            <a:ext cx="5385983" cy="3950599"/>
          </a:xfrm>
          <a:prstGeom prst="rect">
            <a:avLst/>
          </a:prstGeom>
        </p:spPr>
        <p:txBody>
          <a:bodyPr lIns="91064" tIns="45602" rIns="91064" bIns="45602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669" y="1534148"/>
            <a:ext cx="5388097" cy="641151"/>
          </a:xfrm>
          <a:prstGeom prst="rect">
            <a:avLst/>
          </a:prstGeom>
        </p:spPr>
        <p:txBody>
          <a:bodyPr lIns="91064" tIns="45602" rIns="91064" bIns="45602" anchor="b"/>
          <a:lstStyle>
            <a:lvl1pPr marL="0" indent="0">
              <a:buNone/>
              <a:defRPr sz="3200" b="1"/>
            </a:lvl1pPr>
            <a:lvl2pPr marL="606891" indent="0">
              <a:buNone/>
              <a:defRPr sz="2700" b="1"/>
            </a:lvl2pPr>
            <a:lvl3pPr marL="1213285" indent="0">
              <a:buNone/>
              <a:defRPr sz="2400" b="1"/>
            </a:lvl3pPr>
            <a:lvl4pPr marL="1820218" indent="0">
              <a:buNone/>
              <a:defRPr sz="2100" b="1"/>
            </a:lvl4pPr>
            <a:lvl5pPr marL="2427196" indent="0">
              <a:buNone/>
              <a:defRPr sz="2100" b="1"/>
            </a:lvl5pPr>
            <a:lvl6pPr marL="3033454" indent="0">
              <a:buNone/>
              <a:defRPr sz="2100" b="1"/>
            </a:lvl6pPr>
            <a:lvl7pPr marL="3640394" indent="0">
              <a:buNone/>
              <a:defRPr sz="2100" b="1"/>
            </a:lvl7pPr>
            <a:lvl8pPr marL="4247354" indent="0">
              <a:buNone/>
              <a:defRPr sz="2100" b="1"/>
            </a:lvl8pPr>
            <a:lvl9pPr marL="4854289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669" y="2175411"/>
            <a:ext cx="5388097" cy="3950599"/>
          </a:xfrm>
          <a:prstGeom prst="rect">
            <a:avLst/>
          </a:prstGeom>
        </p:spPr>
        <p:txBody>
          <a:bodyPr lIns="91064" tIns="45602" rIns="91064" bIns="45602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3506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7021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0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021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799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40" y="4407009"/>
            <a:ext cx="10363197" cy="1362075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140" y="2906787"/>
            <a:ext cx="10363197" cy="1500188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7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46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191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89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86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83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81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78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7021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0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021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928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20" y="1600288"/>
            <a:ext cx="5384799" cy="4525963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985" y="1600288"/>
            <a:ext cx="5384799" cy="4525963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7021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0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021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761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45" y="1535152"/>
            <a:ext cx="5386919" cy="639763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735" indent="0">
              <a:buNone/>
              <a:defRPr sz="2800" b="1"/>
            </a:lvl2pPr>
            <a:lvl3pPr marL="1279461" indent="0">
              <a:buNone/>
              <a:defRPr sz="2500" b="1"/>
            </a:lvl3pPr>
            <a:lvl4pPr marL="1919192" indent="0">
              <a:buNone/>
              <a:defRPr sz="2300" b="1"/>
            </a:lvl4pPr>
            <a:lvl5pPr marL="2558923" indent="0">
              <a:buNone/>
              <a:defRPr sz="2300" b="1"/>
            </a:lvl5pPr>
            <a:lvl6pPr marL="3198632" indent="0">
              <a:buNone/>
              <a:defRPr sz="2300" b="1"/>
            </a:lvl6pPr>
            <a:lvl7pPr marL="3838367" indent="0">
              <a:buNone/>
              <a:defRPr sz="2300" b="1"/>
            </a:lvl7pPr>
            <a:lvl8pPr marL="4478101" indent="0">
              <a:buNone/>
              <a:defRPr sz="2300" b="1"/>
            </a:lvl8pPr>
            <a:lvl9pPr marL="5117826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45" y="2174876"/>
            <a:ext cx="5386919" cy="395128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98" y="1535152"/>
            <a:ext cx="5389033" cy="639763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735" indent="0">
              <a:buNone/>
              <a:defRPr sz="2800" b="1"/>
            </a:lvl2pPr>
            <a:lvl3pPr marL="1279461" indent="0">
              <a:buNone/>
              <a:defRPr sz="2500" b="1"/>
            </a:lvl3pPr>
            <a:lvl4pPr marL="1919192" indent="0">
              <a:buNone/>
              <a:defRPr sz="2300" b="1"/>
            </a:lvl4pPr>
            <a:lvl5pPr marL="2558923" indent="0">
              <a:buNone/>
              <a:defRPr sz="2300" b="1"/>
            </a:lvl5pPr>
            <a:lvl6pPr marL="3198632" indent="0">
              <a:buNone/>
              <a:defRPr sz="2300" b="1"/>
            </a:lvl6pPr>
            <a:lvl7pPr marL="3838367" indent="0">
              <a:buNone/>
              <a:defRPr sz="2300" b="1"/>
            </a:lvl7pPr>
            <a:lvl8pPr marL="4478101" indent="0">
              <a:buNone/>
              <a:defRPr sz="2300" b="1"/>
            </a:lvl8pPr>
            <a:lvl9pPr marL="5117826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98" y="2174876"/>
            <a:ext cx="5389033" cy="395128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7021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0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021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461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7021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0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021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331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7021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0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021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33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7" y="273361"/>
            <a:ext cx="4011084" cy="116205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50" y="273571"/>
            <a:ext cx="6815667" cy="5853113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7" y="1435245"/>
            <a:ext cx="4011084" cy="4691063"/>
          </a:xfrm>
        </p:spPr>
        <p:txBody>
          <a:bodyPr/>
          <a:lstStyle>
            <a:lvl1pPr marL="0" indent="0">
              <a:buNone/>
              <a:defRPr sz="2000"/>
            </a:lvl1pPr>
            <a:lvl2pPr marL="639735" indent="0">
              <a:buNone/>
              <a:defRPr sz="1700"/>
            </a:lvl2pPr>
            <a:lvl3pPr marL="1279461" indent="0">
              <a:buNone/>
              <a:defRPr sz="1300"/>
            </a:lvl3pPr>
            <a:lvl4pPr marL="1919192" indent="0">
              <a:buNone/>
              <a:defRPr sz="1200"/>
            </a:lvl4pPr>
            <a:lvl5pPr marL="2558923" indent="0">
              <a:buNone/>
              <a:defRPr sz="1200"/>
            </a:lvl5pPr>
            <a:lvl6pPr marL="3198632" indent="0">
              <a:buNone/>
              <a:defRPr sz="1200"/>
            </a:lvl6pPr>
            <a:lvl7pPr marL="3838367" indent="0">
              <a:buNone/>
              <a:defRPr sz="1200"/>
            </a:lvl7pPr>
            <a:lvl8pPr marL="4478101" indent="0">
              <a:buNone/>
              <a:defRPr sz="1200"/>
            </a:lvl8pPr>
            <a:lvl9pPr marL="511782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7021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0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021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265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897"/>
            <a:ext cx="7315200" cy="56673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/>
          <a:lstStyle>
            <a:lvl1pPr marL="0" indent="0">
              <a:buNone/>
              <a:defRPr sz="4500"/>
            </a:lvl1pPr>
            <a:lvl2pPr marL="639735" indent="0">
              <a:buNone/>
              <a:defRPr sz="3700"/>
            </a:lvl2pPr>
            <a:lvl3pPr marL="1279461" indent="0">
              <a:buNone/>
              <a:defRPr sz="3300"/>
            </a:lvl3pPr>
            <a:lvl4pPr marL="1919192" indent="0">
              <a:buNone/>
              <a:defRPr sz="2800"/>
            </a:lvl4pPr>
            <a:lvl5pPr marL="2558923" indent="0">
              <a:buNone/>
              <a:defRPr sz="2800"/>
            </a:lvl5pPr>
            <a:lvl6pPr marL="3198632" indent="0">
              <a:buNone/>
              <a:defRPr sz="2800"/>
            </a:lvl6pPr>
            <a:lvl7pPr marL="3838367" indent="0">
              <a:buNone/>
              <a:defRPr sz="2800"/>
            </a:lvl7pPr>
            <a:lvl8pPr marL="4478101" indent="0">
              <a:buNone/>
              <a:defRPr sz="2800"/>
            </a:lvl8pPr>
            <a:lvl9pPr marL="5117826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644"/>
            <a:ext cx="7315200" cy="804861"/>
          </a:xfrm>
        </p:spPr>
        <p:txBody>
          <a:bodyPr/>
          <a:lstStyle>
            <a:lvl1pPr marL="0" indent="0">
              <a:buNone/>
              <a:defRPr sz="2000"/>
            </a:lvl1pPr>
            <a:lvl2pPr marL="639735" indent="0">
              <a:buNone/>
              <a:defRPr sz="1700"/>
            </a:lvl2pPr>
            <a:lvl3pPr marL="1279461" indent="0">
              <a:buNone/>
              <a:defRPr sz="1300"/>
            </a:lvl3pPr>
            <a:lvl4pPr marL="1919192" indent="0">
              <a:buNone/>
              <a:defRPr sz="1200"/>
            </a:lvl4pPr>
            <a:lvl5pPr marL="2558923" indent="0">
              <a:buNone/>
              <a:defRPr sz="1200"/>
            </a:lvl5pPr>
            <a:lvl6pPr marL="3198632" indent="0">
              <a:buNone/>
              <a:defRPr sz="1200"/>
            </a:lvl6pPr>
            <a:lvl7pPr marL="3838367" indent="0">
              <a:buNone/>
              <a:defRPr sz="1200"/>
            </a:lvl7pPr>
            <a:lvl8pPr marL="4478101" indent="0">
              <a:buNone/>
              <a:defRPr sz="1200"/>
            </a:lvl8pPr>
            <a:lvl9pPr marL="511782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7021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0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021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74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7021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0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021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24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597" y="274920"/>
            <a:ext cx="27432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69" y="27492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7021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0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021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6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33" y="275393"/>
            <a:ext cx="10973011" cy="1142647"/>
          </a:xfrm>
          <a:prstGeom prst="rect">
            <a:avLst/>
          </a:prstGeom>
        </p:spPr>
        <p:txBody>
          <a:bodyPr lIns="91064" tIns="45602" rIns="91064" bIns="45602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5058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63" y="2130628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7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5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207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151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27" y="4407029"/>
            <a:ext cx="103632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127" y="2906715"/>
            <a:ext cx="10363201" cy="1500188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74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50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25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0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375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449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25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0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136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7" y="1600237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37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405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28" y="153513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458" indent="0">
              <a:buNone/>
              <a:defRPr sz="2700" b="1"/>
            </a:lvl2pPr>
            <a:lvl3pPr marL="1215024" indent="0">
              <a:buNone/>
              <a:defRPr sz="2400" b="1"/>
            </a:lvl3pPr>
            <a:lvl4pPr marL="1822522" indent="0">
              <a:buNone/>
              <a:defRPr sz="2100" b="1"/>
            </a:lvl4pPr>
            <a:lvl5pPr marL="2430051" indent="0">
              <a:buNone/>
              <a:defRPr sz="2100" b="1"/>
            </a:lvl5pPr>
            <a:lvl6pPr marL="3037514" indent="0">
              <a:buNone/>
              <a:defRPr sz="2100" b="1"/>
            </a:lvl6pPr>
            <a:lvl7pPr marL="3644975" indent="0">
              <a:buNone/>
              <a:defRPr sz="2100" b="1"/>
            </a:lvl7pPr>
            <a:lvl8pPr marL="4252526" indent="0">
              <a:buNone/>
              <a:defRPr sz="2100" b="1"/>
            </a:lvl8pPr>
            <a:lvl9pPr marL="486002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28" y="2174876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1" y="153513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458" indent="0">
              <a:buNone/>
              <a:defRPr sz="2700" b="1"/>
            </a:lvl2pPr>
            <a:lvl3pPr marL="1215024" indent="0">
              <a:buNone/>
              <a:defRPr sz="2400" b="1"/>
            </a:lvl3pPr>
            <a:lvl4pPr marL="1822522" indent="0">
              <a:buNone/>
              <a:defRPr sz="2100" b="1"/>
            </a:lvl4pPr>
            <a:lvl5pPr marL="2430051" indent="0">
              <a:buNone/>
              <a:defRPr sz="2100" b="1"/>
            </a:lvl5pPr>
            <a:lvl6pPr marL="3037514" indent="0">
              <a:buNone/>
              <a:defRPr sz="2100" b="1"/>
            </a:lvl6pPr>
            <a:lvl7pPr marL="3644975" indent="0">
              <a:buNone/>
              <a:defRPr sz="2100" b="1"/>
            </a:lvl7pPr>
            <a:lvl8pPr marL="4252526" indent="0">
              <a:buNone/>
              <a:defRPr sz="2100" b="1"/>
            </a:lvl8pPr>
            <a:lvl9pPr marL="486002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1" y="2174876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234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516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54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186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62" y="273250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3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7458" indent="0">
              <a:buNone/>
              <a:defRPr sz="1600"/>
            </a:lvl2pPr>
            <a:lvl3pPr marL="1215024" indent="0">
              <a:buNone/>
              <a:defRPr sz="1300"/>
            </a:lvl3pPr>
            <a:lvl4pPr marL="1822522" indent="0">
              <a:buNone/>
              <a:defRPr sz="1200"/>
            </a:lvl4pPr>
            <a:lvl5pPr marL="2430051" indent="0">
              <a:buNone/>
              <a:defRPr sz="1200"/>
            </a:lvl5pPr>
            <a:lvl6pPr marL="3037514" indent="0">
              <a:buNone/>
              <a:defRPr sz="1200"/>
            </a:lvl6pPr>
            <a:lvl7pPr marL="3644975" indent="0">
              <a:buNone/>
              <a:defRPr sz="1200"/>
            </a:lvl7pPr>
            <a:lvl8pPr marL="4252526" indent="0">
              <a:buNone/>
              <a:defRPr sz="1200"/>
            </a:lvl8pPr>
            <a:lvl9pPr marL="486002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356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7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7458" indent="0">
              <a:buNone/>
              <a:defRPr sz="3700"/>
            </a:lvl2pPr>
            <a:lvl3pPr marL="1215024" indent="0">
              <a:buNone/>
              <a:defRPr sz="3200"/>
            </a:lvl3pPr>
            <a:lvl4pPr marL="1822522" indent="0">
              <a:buNone/>
              <a:defRPr sz="2700"/>
            </a:lvl4pPr>
            <a:lvl5pPr marL="2430051" indent="0">
              <a:buNone/>
              <a:defRPr sz="2700"/>
            </a:lvl5pPr>
            <a:lvl6pPr marL="3037514" indent="0">
              <a:buNone/>
              <a:defRPr sz="2700"/>
            </a:lvl6pPr>
            <a:lvl7pPr marL="3644975" indent="0">
              <a:buNone/>
              <a:defRPr sz="2700"/>
            </a:lvl7pPr>
            <a:lvl8pPr marL="4252526" indent="0">
              <a:buNone/>
              <a:defRPr sz="2700"/>
            </a:lvl8pPr>
            <a:lvl9pPr marL="486002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1"/>
            <a:ext cx="7315200" cy="804864"/>
          </a:xfrm>
        </p:spPr>
        <p:txBody>
          <a:bodyPr/>
          <a:lstStyle>
            <a:lvl1pPr marL="0" indent="0">
              <a:buNone/>
              <a:defRPr sz="1900"/>
            </a:lvl1pPr>
            <a:lvl2pPr marL="607458" indent="0">
              <a:buNone/>
              <a:defRPr sz="1600"/>
            </a:lvl2pPr>
            <a:lvl3pPr marL="1215024" indent="0">
              <a:buNone/>
              <a:defRPr sz="1300"/>
            </a:lvl3pPr>
            <a:lvl4pPr marL="1822522" indent="0">
              <a:buNone/>
              <a:defRPr sz="1200"/>
            </a:lvl4pPr>
            <a:lvl5pPr marL="2430051" indent="0">
              <a:buNone/>
              <a:defRPr sz="1200"/>
            </a:lvl5pPr>
            <a:lvl6pPr marL="3037514" indent="0">
              <a:buNone/>
              <a:defRPr sz="1200"/>
            </a:lvl6pPr>
            <a:lvl7pPr marL="3644975" indent="0">
              <a:buNone/>
              <a:defRPr sz="1200"/>
            </a:lvl7pPr>
            <a:lvl8pPr marL="4252526" indent="0">
              <a:buNone/>
              <a:defRPr sz="1200"/>
            </a:lvl8pPr>
            <a:lvl9pPr marL="486002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61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1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14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6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6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351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7" tIns="45626" rIns="91157" bIns="45626" rtlCol="0" anchor="ctr"/>
          <a:lstStyle/>
          <a:p>
            <a:pPr algn="ctr" defTabSz="911461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29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3" tIns="45638" rIns="91183" bIns="45638" rtlCol="0" anchor="ctr"/>
          <a:lstStyle/>
          <a:p>
            <a:pPr algn="ctr" defTabSz="91168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62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63" y="2130570"/>
            <a:ext cx="1036320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5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3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9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5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3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1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27" y="4406961"/>
            <a:ext cx="103632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27" y="2906748"/>
            <a:ext cx="103632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782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57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35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14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392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471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5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28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7" y="1600229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29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5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24" y="153513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827" indent="0">
              <a:buNone/>
              <a:defRPr sz="2700" b="1"/>
            </a:lvl2pPr>
            <a:lvl3pPr marL="1215735" indent="0">
              <a:buNone/>
              <a:defRPr sz="2400" b="1"/>
            </a:lvl3pPr>
            <a:lvl4pPr marL="1823589" indent="0">
              <a:buNone/>
              <a:defRPr sz="2100" b="1"/>
            </a:lvl4pPr>
            <a:lvl5pPr marL="2431469" indent="0">
              <a:buNone/>
              <a:defRPr sz="2100" b="1"/>
            </a:lvl5pPr>
            <a:lvl6pPr marL="3039294" indent="0">
              <a:buNone/>
              <a:defRPr sz="2100" b="1"/>
            </a:lvl6pPr>
            <a:lvl7pPr marL="3647115" indent="0">
              <a:buNone/>
              <a:defRPr sz="2100" b="1"/>
            </a:lvl7pPr>
            <a:lvl8pPr marL="4255004" indent="0">
              <a:buNone/>
              <a:defRPr sz="2100" b="1"/>
            </a:lvl8pPr>
            <a:lvl9pPr marL="4862881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24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93" y="153513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827" indent="0">
              <a:buNone/>
              <a:defRPr sz="2700" b="1"/>
            </a:lvl2pPr>
            <a:lvl3pPr marL="1215735" indent="0">
              <a:buNone/>
              <a:defRPr sz="2400" b="1"/>
            </a:lvl3pPr>
            <a:lvl4pPr marL="1823589" indent="0">
              <a:buNone/>
              <a:defRPr sz="2100" b="1"/>
            </a:lvl4pPr>
            <a:lvl5pPr marL="2431469" indent="0">
              <a:buNone/>
              <a:defRPr sz="2100" b="1"/>
            </a:lvl5pPr>
            <a:lvl6pPr marL="3039294" indent="0">
              <a:buNone/>
              <a:defRPr sz="2100" b="1"/>
            </a:lvl6pPr>
            <a:lvl7pPr marL="3647115" indent="0">
              <a:buNone/>
              <a:defRPr sz="2100" b="1"/>
            </a:lvl7pPr>
            <a:lvl8pPr marL="4255004" indent="0">
              <a:buNone/>
              <a:defRPr sz="2100" b="1"/>
            </a:lvl8pPr>
            <a:lvl9pPr marL="4862881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9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3173"/>
            <a:ext cx="4010388" cy="1161691"/>
          </a:xfrm>
          <a:prstGeom prst="rect">
            <a:avLst/>
          </a:prstGeom>
        </p:spPr>
        <p:txBody>
          <a:bodyPr lIns="91064" tIns="45602" rIns="91064" bIns="45602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12" y="273169"/>
            <a:ext cx="6816600" cy="5852893"/>
          </a:xfrm>
          <a:prstGeom prst="rect">
            <a:avLst/>
          </a:prstGeom>
        </p:spPr>
        <p:txBody>
          <a:bodyPr lIns="91064" tIns="45602" rIns="91064" bIns="45602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5" y="1434671"/>
            <a:ext cx="4010388" cy="4691204"/>
          </a:xfrm>
          <a:prstGeom prst="rect">
            <a:avLst/>
          </a:prstGeom>
        </p:spPr>
        <p:txBody>
          <a:bodyPr lIns="91064" tIns="45602" rIns="91064" bIns="45602"/>
          <a:lstStyle>
            <a:lvl1pPr marL="0" indent="0">
              <a:buNone/>
              <a:defRPr sz="1900"/>
            </a:lvl1pPr>
            <a:lvl2pPr marL="606891" indent="0">
              <a:buNone/>
              <a:defRPr sz="1600"/>
            </a:lvl2pPr>
            <a:lvl3pPr marL="1213285" indent="0">
              <a:buNone/>
              <a:defRPr sz="1300"/>
            </a:lvl3pPr>
            <a:lvl4pPr marL="1820218" indent="0">
              <a:buNone/>
              <a:defRPr sz="1200"/>
            </a:lvl4pPr>
            <a:lvl5pPr marL="2427196" indent="0">
              <a:buNone/>
              <a:defRPr sz="1200"/>
            </a:lvl5pPr>
            <a:lvl6pPr marL="3033454" indent="0">
              <a:buNone/>
              <a:defRPr sz="1200"/>
            </a:lvl6pPr>
            <a:lvl7pPr marL="3640394" indent="0">
              <a:buNone/>
              <a:defRPr sz="1200"/>
            </a:lvl7pPr>
            <a:lvl8pPr marL="4247354" indent="0">
              <a:buNone/>
              <a:defRPr sz="1200"/>
            </a:lvl8pPr>
            <a:lvl9pPr marL="485428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5616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13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57" y="27319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3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7827" indent="0">
              <a:buNone/>
              <a:defRPr sz="1600"/>
            </a:lvl2pPr>
            <a:lvl3pPr marL="1215735" indent="0">
              <a:buNone/>
              <a:defRPr sz="1300"/>
            </a:lvl3pPr>
            <a:lvl4pPr marL="1823589" indent="0">
              <a:buNone/>
              <a:defRPr sz="1200"/>
            </a:lvl4pPr>
            <a:lvl5pPr marL="2431469" indent="0">
              <a:buNone/>
              <a:defRPr sz="1200"/>
            </a:lvl5pPr>
            <a:lvl6pPr marL="3039294" indent="0">
              <a:buNone/>
              <a:defRPr sz="1200"/>
            </a:lvl6pPr>
            <a:lvl7pPr marL="3647115" indent="0">
              <a:buNone/>
              <a:defRPr sz="1200"/>
            </a:lvl7pPr>
            <a:lvl8pPr marL="4255004" indent="0">
              <a:buNone/>
              <a:defRPr sz="1200"/>
            </a:lvl8pPr>
            <a:lvl9pPr marL="4862881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85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7827" indent="0">
              <a:buNone/>
              <a:defRPr sz="3700"/>
            </a:lvl2pPr>
            <a:lvl3pPr marL="1215735" indent="0">
              <a:buNone/>
              <a:defRPr sz="3200"/>
            </a:lvl3pPr>
            <a:lvl4pPr marL="1823589" indent="0">
              <a:buNone/>
              <a:defRPr sz="2700"/>
            </a:lvl4pPr>
            <a:lvl5pPr marL="2431469" indent="0">
              <a:buNone/>
              <a:defRPr sz="2700"/>
            </a:lvl5pPr>
            <a:lvl6pPr marL="3039294" indent="0">
              <a:buNone/>
              <a:defRPr sz="2700"/>
            </a:lvl6pPr>
            <a:lvl7pPr marL="3647115" indent="0">
              <a:buNone/>
              <a:defRPr sz="2700"/>
            </a:lvl7pPr>
            <a:lvl8pPr marL="4255004" indent="0">
              <a:buNone/>
              <a:defRPr sz="2700"/>
            </a:lvl8pPr>
            <a:lvl9pPr marL="4862881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48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7827" indent="0">
              <a:buNone/>
              <a:defRPr sz="1600"/>
            </a:lvl2pPr>
            <a:lvl3pPr marL="1215735" indent="0">
              <a:buNone/>
              <a:defRPr sz="1300"/>
            </a:lvl3pPr>
            <a:lvl4pPr marL="1823589" indent="0">
              <a:buNone/>
              <a:defRPr sz="1200"/>
            </a:lvl4pPr>
            <a:lvl5pPr marL="2431469" indent="0">
              <a:buNone/>
              <a:defRPr sz="1200"/>
            </a:lvl5pPr>
            <a:lvl6pPr marL="3039294" indent="0">
              <a:buNone/>
              <a:defRPr sz="1200"/>
            </a:lvl6pPr>
            <a:lvl7pPr marL="3647115" indent="0">
              <a:buNone/>
              <a:defRPr sz="1200"/>
            </a:lvl7pPr>
            <a:lvl8pPr marL="4255004" indent="0">
              <a:buNone/>
              <a:defRPr sz="1200"/>
            </a:lvl8pPr>
            <a:lvl9pPr marL="4862881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6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702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702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2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2" y="2130644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774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602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99" y="4406961"/>
            <a:ext cx="103632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99" y="2906725"/>
            <a:ext cx="103632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737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48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22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29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37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444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19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593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123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3" y="1600218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8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610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535129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372" indent="0">
              <a:buNone/>
              <a:defRPr sz="2700" b="1"/>
            </a:lvl2pPr>
            <a:lvl3pPr marL="1214875" indent="0">
              <a:buNone/>
              <a:defRPr sz="2400" b="1"/>
            </a:lvl3pPr>
            <a:lvl4pPr marL="1822289" indent="0">
              <a:buNone/>
              <a:defRPr sz="2100" b="1"/>
            </a:lvl4pPr>
            <a:lvl5pPr marL="2429748" indent="0">
              <a:buNone/>
              <a:defRPr sz="2100" b="1"/>
            </a:lvl5pPr>
            <a:lvl6pPr marL="3037108" indent="0">
              <a:buNone/>
              <a:defRPr sz="2100" b="1"/>
            </a:lvl6pPr>
            <a:lvl7pPr marL="3644483" indent="0">
              <a:buNone/>
              <a:defRPr sz="2100" b="1"/>
            </a:lvl7pPr>
            <a:lvl8pPr marL="4251962" indent="0">
              <a:buNone/>
              <a:defRPr sz="2100" b="1"/>
            </a:lvl8pPr>
            <a:lvl9pPr marL="48593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6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4" y="1535129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372" indent="0">
              <a:buNone/>
              <a:defRPr sz="2700" b="1"/>
            </a:lvl2pPr>
            <a:lvl3pPr marL="1214875" indent="0">
              <a:buNone/>
              <a:defRPr sz="2400" b="1"/>
            </a:lvl3pPr>
            <a:lvl4pPr marL="1822289" indent="0">
              <a:buNone/>
              <a:defRPr sz="2100" b="1"/>
            </a:lvl4pPr>
            <a:lvl5pPr marL="2429748" indent="0">
              <a:buNone/>
              <a:defRPr sz="2100" b="1"/>
            </a:lvl5pPr>
            <a:lvl6pPr marL="3037108" indent="0">
              <a:buNone/>
              <a:defRPr sz="2100" b="1"/>
            </a:lvl6pPr>
            <a:lvl7pPr marL="3644483" indent="0">
              <a:buNone/>
              <a:defRPr sz="2100" b="1"/>
            </a:lvl7pPr>
            <a:lvl8pPr marL="4251962" indent="0">
              <a:buNone/>
              <a:defRPr sz="2100" b="1"/>
            </a:lvl8pPr>
            <a:lvl9pPr marL="48593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070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7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1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03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ctr" defTabSz="1061514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1061514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2pPr>
      <a:lvl3pPr algn="ctr" defTabSz="1061514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3pPr>
      <a:lvl4pPr algn="ctr" defTabSz="1061514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4pPr>
      <a:lvl5pPr algn="ctr" defTabSz="1061514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5pPr>
      <a:lvl6pPr marL="606891" algn="ctr" defTabSz="1061514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6pPr>
      <a:lvl7pPr marL="1213285" algn="ctr" defTabSz="1061514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7pPr>
      <a:lvl8pPr marL="1820218" algn="ctr" defTabSz="1061514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8pPr>
      <a:lvl9pPr marL="2427196" algn="ctr" defTabSz="1061514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9pPr>
    </p:titleStyle>
    <p:bodyStyle>
      <a:lvl1pPr marL="398307" indent="-398307" algn="l" defTabSz="1061514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3652" indent="-332577" algn="l" defTabSz="1061514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Arial" panose="020B0604020202020204" pitchFamily="34" charset="0"/>
        </a:defRPr>
      </a:lvl2pPr>
      <a:lvl3pPr marL="1327050" indent="-265538" algn="l" defTabSz="1061514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Arial" panose="020B0604020202020204" pitchFamily="34" charset="0"/>
        </a:defRPr>
      </a:lvl3pPr>
      <a:lvl4pPr marL="1858131" indent="-265538" algn="l" defTabSz="1061514" rtl="0" fontAlgn="base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panose="020B0604020202020204" pitchFamily="34" charset="0"/>
        </a:defRPr>
      </a:lvl4pPr>
      <a:lvl5pPr marL="2389198" indent="-265538" algn="l" defTabSz="1061514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panose="020B0604020202020204" pitchFamily="34" charset="0"/>
        </a:defRPr>
      </a:lvl5pPr>
      <a:lvl6pPr marL="2995514" indent="-265538" algn="l" defTabSz="1061514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panose="020B0604020202020204" pitchFamily="34" charset="0"/>
        </a:defRPr>
      </a:lvl6pPr>
      <a:lvl7pPr marL="3602483" indent="-265538" algn="l" defTabSz="1061514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panose="020B0604020202020204" pitchFamily="34" charset="0"/>
        </a:defRPr>
      </a:lvl7pPr>
      <a:lvl8pPr marL="4209416" indent="-265538" algn="l" defTabSz="1061514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panose="020B0604020202020204" pitchFamily="34" charset="0"/>
        </a:defRPr>
      </a:lvl8pPr>
      <a:lvl9pPr marL="4816396" indent="-265538" algn="l" defTabSz="1061514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12132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891" algn="l" defTabSz="12132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3285" algn="l" defTabSz="12132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0218" algn="l" defTabSz="12132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7196" algn="l" defTabSz="12132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3454" algn="l" defTabSz="12132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0394" algn="l" defTabSz="12132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7354" algn="l" defTabSz="12132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4289" algn="l" defTabSz="12132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786888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xStyles>
    <p:titleStyle>
      <a:lvl1pPr algn="l" defTabSz="864479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119" indent="-216119" algn="l" defTabSz="864479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8358" indent="-216119" algn="l" defTabSz="864479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592" indent="-216119" algn="l" defTabSz="864479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811" indent="-216119" algn="l" defTabSz="864479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5076" indent="-216119" algn="l" defTabSz="864479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257" indent="-216119" algn="l" defTabSz="864479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9526" indent="-216119" algn="l" defTabSz="864479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764" indent="-216119" algn="l" defTabSz="864479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3976" indent="-216119" algn="l" defTabSz="864479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4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239" algn="l" defTabSz="8644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479" algn="l" defTabSz="8644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719" algn="l" defTabSz="8644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896" algn="l" defTabSz="8644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1171" algn="l" defTabSz="8644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3434" algn="l" defTabSz="8644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5618" algn="l" defTabSz="8644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7854" algn="l" defTabSz="8644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800" cy="1143000"/>
          </a:xfrm>
          <a:prstGeom prst="rect">
            <a:avLst/>
          </a:prstGeom>
        </p:spPr>
        <p:txBody>
          <a:bodyPr vert="horz" lIns="121586" tIns="60796" rIns="121586" bIns="6079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29"/>
            <a:ext cx="10972800" cy="4525963"/>
          </a:xfrm>
          <a:prstGeom prst="rect">
            <a:avLst/>
          </a:prstGeom>
        </p:spPr>
        <p:txBody>
          <a:bodyPr vert="horz" lIns="121586" tIns="60796" rIns="121586" bIns="6079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413"/>
            <a:ext cx="2844800" cy="365125"/>
          </a:xfrm>
          <a:prstGeom prst="rect">
            <a:avLst/>
          </a:prstGeom>
        </p:spPr>
        <p:txBody>
          <a:bodyPr vert="horz" lIns="121586" tIns="60796" rIns="121586" bIns="607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5735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735"/>
              <a:t>2022/1/23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413"/>
            <a:ext cx="3860800" cy="365125"/>
          </a:xfrm>
          <a:prstGeom prst="rect">
            <a:avLst/>
          </a:prstGeom>
        </p:spPr>
        <p:txBody>
          <a:bodyPr vert="horz" lIns="121586" tIns="60796" rIns="121586" bIns="607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573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413"/>
            <a:ext cx="2844800" cy="365125"/>
          </a:xfrm>
          <a:prstGeom prst="rect">
            <a:avLst/>
          </a:prstGeom>
        </p:spPr>
        <p:txBody>
          <a:bodyPr vert="horz" lIns="121586" tIns="60796" rIns="121586" bIns="607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5735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73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0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ctr" defTabSz="1215735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5866" indent="-455866" algn="l" defTabSz="121573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7801" indent="-379920" algn="l" defTabSz="1215735" rtl="0" eaLnBrk="1" latinLnBrk="0" hangingPunct="1">
        <a:spcBef>
          <a:spcPct val="20000"/>
        </a:spcBef>
        <a:buFont typeface="Arial" pitchFamily="34" charset="0"/>
        <a:buChar char="–"/>
        <a:defRPr sz="37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19645" indent="-303911" algn="l" defTabSz="121573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7501" indent="-303911" algn="l" defTabSz="121573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5380" indent="-303911" algn="l" defTabSz="121573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3203" indent="-303911" algn="l" defTabSz="121573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1087" indent="-303911" algn="l" defTabSz="121573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58938" indent="-303911" algn="l" defTabSz="121573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66790" indent="-303911" algn="l" defTabSz="121573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57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7827" algn="l" defTabSz="12157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5735" algn="l" defTabSz="12157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589" algn="l" defTabSz="12157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1469" algn="l" defTabSz="12157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9294" algn="l" defTabSz="12157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7115" algn="l" defTabSz="12157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5004" algn="l" defTabSz="12157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2881" algn="l" defTabSz="12157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121507" tIns="60757" rIns="121507" bIns="6075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18"/>
            <a:ext cx="10972800" cy="4525963"/>
          </a:xfrm>
          <a:prstGeom prst="rect">
            <a:avLst/>
          </a:prstGeom>
        </p:spPr>
        <p:txBody>
          <a:bodyPr vert="horz" lIns="121507" tIns="60757" rIns="121507" bIns="607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13"/>
            <a:ext cx="2844800" cy="365125"/>
          </a:xfrm>
          <a:prstGeom prst="rect">
            <a:avLst/>
          </a:prstGeom>
        </p:spPr>
        <p:txBody>
          <a:bodyPr vert="horz" lIns="121507" tIns="60757" rIns="121507" bIns="6075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4875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875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413"/>
            <a:ext cx="3860800" cy="365125"/>
          </a:xfrm>
          <a:prstGeom prst="rect">
            <a:avLst/>
          </a:prstGeom>
        </p:spPr>
        <p:txBody>
          <a:bodyPr vert="horz" lIns="121507" tIns="60757" rIns="121507" bIns="6075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48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413"/>
            <a:ext cx="2844800" cy="365125"/>
          </a:xfrm>
          <a:prstGeom prst="rect">
            <a:avLst/>
          </a:prstGeom>
        </p:spPr>
        <p:txBody>
          <a:bodyPr vert="horz" lIns="121507" tIns="60757" rIns="121507" bIns="6075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4875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48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3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ctr" defTabSz="1214875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5511" indent="-455511" algn="l" defTabSz="121487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7109" indent="-379648" algn="l" defTabSz="1214875" rtl="0" eaLnBrk="1" latinLnBrk="0" hangingPunct="1">
        <a:spcBef>
          <a:spcPct val="20000"/>
        </a:spcBef>
        <a:buFont typeface="Arial" pitchFamily="34" charset="0"/>
        <a:buChar char="–"/>
        <a:defRPr sz="37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18546" indent="-303692" algn="l" defTabSz="121487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5981" indent="-303692" algn="l" defTabSz="121487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3426" indent="-303692" algn="l" defTabSz="121487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0790" indent="-303692" algn="l" defTabSz="12148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8259" indent="-303692" algn="l" defTabSz="12148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55666" indent="-303692" algn="l" defTabSz="12148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63074" indent="-303692" algn="l" defTabSz="12148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48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7372" algn="l" defTabSz="12148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875" algn="l" defTabSz="12148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2289" algn="l" defTabSz="12148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9748" algn="l" defTabSz="12148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7108" algn="l" defTabSz="12148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4483" algn="l" defTabSz="12148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1962" algn="l" defTabSz="12148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9376" algn="l" defTabSz="12148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BF8BFE-C8BD-4057-B15E-4F1594E6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34"/>
            <a:ext cx="10515600" cy="1325563"/>
          </a:xfrm>
          <a:prstGeom prst="rect">
            <a:avLst/>
          </a:prstGeom>
        </p:spPr>
        <p:txBody>
          <a:bodyPr vert="horz" lIns="91177" tIns="45634" rIns="91177" bIns="4563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C71D4-6537-46A0-BF7B-6B9482DAD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58"/>
            <a:ext cx="10515600" cy="4351339"/>
          </a:xfrm>
          <a:prstGeom prst="rect">
            <a:avLst/>
          </a:prstGeom>
        </p:spPr>
        <p:txBody>
          <a:bodyPr vert="horz" lIns="91177" tIns="45634" rIns="91177" bIns="4563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29C4B-DAE3-456A-B282-AA5EC5DCE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88"/>
            <a:ext cx="2743200" cy="365125"/>
          </a:xfrm>
          <a:prstGeom prst="rect">
            <a:avLst/>
          </a:prstGeom>
        </p:spPr>
        <p:txBody>
          <a:bodyPr vert="horz" lIns="91177" tIns="45634" rIns="91177" bIns="4563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1B318-237C-4B8D-AB3D-AA6F005342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17A3F-738A-4D51-AFDB-D4FB68F08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488"/>
            <a:ext cx="4114800" cy="365125"/>
          </a:xfrm>
          <a:prstGeom prst="rect">
            <a:avLst/>
          </a:prstGeom>
        </p:spPr>
        <p:txBody>
          <a:bodyPr vert="horz" lIns="91177" tIns="45634" rIns="91177" bIns="4563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BDF19-47C0-419E-9852-019786DDD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24" y="6356488"/>
            <a:ext cx="2743200" cy="365125"/>
          </a:xfrm>
          <a:prstGeom prst="rect">
            <a:avLst/>
          </a:prstGeom>
        </p:spPr>
        <p:txBody>
          <a:bodyPr vert="horz" lIns="91177" tIns="45634" rIns="91177" bIns="4563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8EA54-B860-4220-BD07-5EEB717B52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0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l" defTabSz="911634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23" indent="-227923" algn="l" defTabSz="9116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769" indent="-227923" algn="l" defTabSz="91163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39554" indent="-227923" algn="l" defTabSz="91163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344" indent="-227923" algn="l" defTabSz="91163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132" indent="-227923" algn="l" defTabSz="91163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981" indent="-227923" algn="l" defTabSz="91163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795" indent="-227923" algn="l" defTabSz="91163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614" indent="-227923" algn="l" defTabSz="91163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460" indent="-227923" algn="l" defTabSz="91163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6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90" algn="l" defTabSz="9116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34" algn="l" defTabSz="9116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451" algn="l" defTabSz="9116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269" algn="l" defTabSz="9116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116" algn="l" defTabSz="9116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903" algn="l" defTabSz="9116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690" algn="l" defTabSz="9116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475" algn="l" defTabSz="9116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13"/>
            <a:ext cx="3556000" cy="246217"/>
          </a:xfrm>
          <a:prstGeom prst="rect">
            <a:avLst/>
          </a:prstGeom>
          <a:noFill/>
        </p:spPr>
        <p:txBody>
          <a:bodyPr wrap="square" lIns="91357" tIns="45682" rIns="91357" bIns="45682" rtlCol="0">
            <a:spAutoFit/>
          </a:bodyPr>
          <a:lstStyle/>
          <a:p>
            <a:pPr defTabSz="456781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6781"/>
            <a:r>
              <a:rPr lang="en-US" altLang="zh-CN" sz="7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81"/>
              <a:endParaRPr lang="zh-CN" altLang="en-US" sz="190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33" y="5517753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6781"/>
                <a:endParaRPr lang="zh-CN" altLang="en-US" sz="19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81"/>
              <a:endParaRPr lang="zh-CN" altLang="en-US" sz="19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96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</p:sldLayoutIdLst>
  <p:txStyles>
    <p:titleStyle>
      <a:lvl1pPr algn="l" defTabSz="9135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91" indent="-228391" algn="l" defTabSz="9135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72" indent="-228391" algn="l" defTabSz="913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47" indent="-228391" algn="l" defTabSz="913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31" indent="-228391" algn="l" defTabSz="913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14" indent="-228391" algn="l" defTabSz="913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92" indent="-228391" algn="l" defTabSz="913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72" indent="-228391" algn="l" defTabSz="913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53" indent="-228391" algn="l" defTabSz="913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33" indent="-228391" algn="l" defTabSz="913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5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81" algn="l" defTabSz="9135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2" algn="l" defTabSz="9135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3" algn="l" defTabSz="9135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0" algn="l" defTabSz="9135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02" algn="l" defTabSz="9135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4" algn="l" defTabSz="9135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61" algn="l" defTabSz="9135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43" algn="l" defTabSz="9135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09" y="206177"/>
            <a:ext cx="8231744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46" tIns="33994" rIns="67846" bIns="339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09" y="1200157"/>
            <a:ext cx="8231744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46" tIns="33994" rIns="67846" bIns="33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19" y="4684071"/>
            <a:ext cx="213415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46" tIns="33994" rIns="67846" bIns="3399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/>
            </a:lvl1pPr>
          </a:lstStyle>
          <a:p>
            <a:pPr defTabSz="6783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5147" y="4684071"/>
            <a:ext cx="289635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46" tIns="33994" rIns="67846" bIns="3399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/>
            </a:lvl1pPr>
          </a:lstStyle>
          <a:p>
            <a:pPr defTabSz="6783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983" y="4684071"/>
            <a:ext cx="213415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46" tIns="33994" rIns="67846" bIns="3399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 defTabSz="678332"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  <a:cs typeface="Arial"/>
                <a:sym typeface="Arial"/>
              </a:rPr>
              <a:pPr defTabSz="67833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36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  <p:sldLayoutId id="2147484267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3914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7833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1741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5652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4375" indent="-2543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1114" indent="-21195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47799" indent="-169602" algn="l" rtl="0" fontAlgn="base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186979" indent="-169602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26101" indent="-16960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65258" indent="-16960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04282" indent="-16960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43456" indent="-16960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882639" indent="-16960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83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39148" algn="l" defTabSz="6783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78332" algn="l" defTabSz="6783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17418" algn="l" defTabSz="6783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6525" algn="l" defTabSz="6783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95661" algn="l" defTabSz="6783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34812" algn="l" defTabSz="6783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373880" algn="l" defTabSz="6783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13038" algn="l" defTabSz="6783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07" y="274676"/>
            <a:ext cx="10972801" cy="1143000"/>
          </a:xfrm>
          <a:prstGeom prst="rect">
            <a:avLst/>
          </a:prstGeom>
        </p:spPr>
        <p:txBody>
          <a:bodyPr vert="horz" lIns="96420" tIns="48189" rIns="96420" bIns="481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07" y="1600248"/>
            <a:ext cx="10972801" cy="4525963"/>
          </a:xfrm>
          <a:prstGeom prst="rect">
            <a:avLst/>
          </a:prstGeom>
        </p:spPr>
        <p:txBody>
          <a:bodyPr vert="horz" lIns="96420" tIns="48189" rIns="96420" bIns="481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791" y="6356564"/>
            <a:ext cx="2844801" cy="365125"/>
          </a:xfrm>
          <a:prstGeom prst="rect">
            <a:avLst/>
          </a:prstGeom>
        </p:spPr>
        <p:txBody>
          <a:bodyPr vert="horz" lIns="96420" tIns="48189" rIns="96420" bIns="4818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3945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801" y="6356564"/>
            <a:ext cx="3860801" cy="365125"/>
          </a:xfrm>
          <a:prstGeom prst="rect">
            <a:avLst/>
          </a:prstGeom>
        </p:spPr>
        <p:txBody>
          <a:bodyPr vert="horz" lIns="96420" tIns="48189" rIns="96420" bIns="4818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39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874" y="6356564"/>
            <a:ext cx="2844801" cy="365125"/>
          </a:xfrm>
          <a:prstGeom prst="rect">
            <a:avLst/>
          </a:prstGeom>
        </p:spPr>
        <p:txBody>
          <a:bodyPr vert="horz" lIns="96420" tIns="48189" rIns="96420" bIns="4818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3945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39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4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defTabSz="1288706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3267" indent="-483267" algn="l" defTabSz="128870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7067" indent="-402722" algn="l" defTabSz="128870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610878" indent="-322179" algn="l" defTabSz="1288706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255240" indent="-322179" algn="l" defTabSz="12887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99590" indent="-322179" algn="l" defTabSz="1288706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43943" indent="-322179" algn="l" defTabSz="12887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88291" indent="-322179" algn="l" defTabSz="12887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32615" indent="-322179" algn="l" defTabSz="12887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76957" indent="-322179" algn="l" defTabSz="12887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870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4354" algn="l" defTabSz="128870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8706" algn="l" defTabSz="128870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933060" algn="l" defTabSz="128870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577415" algn="l" defTabSz="128870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221765" algn="l" defTabSz="128870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866118" algn="l" defTabSz="128870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10440" algn="l" defTabSz="128870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4796" algn="l" defTabSz="128870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887" y="274681"/>
            <a:ext cx="10972801" cy="1143000"/>
          </a:xfrm>
          <a:prstGeom prst="rect">
            <a:avLst/>
          </a:prstGeom>
        </p:spPr>
        <p:txBody>
          <a:bodyPr vert="horz" lIns="95821" tIns="47884" rIns="95821" bIns="4788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887" y="1600288"/>
            <a:ext cx="10972801" cy="4525963"/>
          </a:xfrm>
          <a:prstGeom prst="rect">
            <a:avLst/>
          </a:prstGeom>
        </p:spPr>
        <p:txBody>
          <a:bodyPr vert="horz" lIns="95821" tIns="47884" rIns="95821" bIns="478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11" y="6356624"/>
            <a:ext cx="2844800" cy="365125"/>
          </a:xfrm>
          <a:prstGeom prst="rect">
            <a:avLst/>
          </a:prstGeom>
        </p:spPr>
        <p:txBody>
          <a:bodyPr vert="horz" lIns="95821" tIns="47884" rIns="95821" bIns="4788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78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845" y="6356624"/>
            <a:ext cx="3860801" cy="365125"/>
          </a:xfrm>
          <a:prstGeom prst="rect">
            <a:avLst/>
          </a:prstGeom>
        </p:spPr>
        <p:txBody>
          <a:bodyPr vert="horz" lIns="95821" tIns="47884" rIns="95821" bIns="4788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7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13" y="6356624"/>
            <a:ext cx="2844800" cy="365125"/>
          </a:xfrm>
          <a:prstGeom prst="rect">
            <a:avLst/>
          </a:prstGeom>
        </p:spPr>
        <p:txBody>
          <a:bodyPr vert="horz" lIns="95821" tIns="47884" rIns="95821" bIns="4788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78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3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ctr" defTabSz="1280475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171" indent="-480171" algn="l" defTabSz="12804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369" indent="-400150" algn="l" defTabSz="12804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580" indent="-320104" algn="l" defTabSz="128047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820" indent="-320104" algn="l" defTabSz="128047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1064" indent="-320104" algn="l" defTabSz="1280475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1281" indent="-320104" algn="l" defTabSz="128047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1521" indent="-320104" algn="l" defTabSz="128047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1758" indent="-320104" algn="l" defTabSz="128047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1993" indent="-320104" algn="l" defTabSz="128047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47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243" algn="l" defTabSz="128047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475" algn="l" defTabSz="128047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709" algn="l" defTabSz="128047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952" algn="l" defTabSz="128047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1166" algn="l" defTabSz="128047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1411" algn="l" defTabSz="128047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1645" algn="l" defTabSz="128047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1877" algn="l" defTabSz="128047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09" y="206209"/>
            <a:ext cx="8231744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50" tIns="33994" rIns="67850" bIns="339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09" y="1200157"/>
            <a:ext cx="8231744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50" tIns="33994" rIns="67850" bIns="33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19" y="4684071"/>
            <a:ext cx="213415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50" tIns="33994" rIns="67850" bIns="3399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/>
            </a:lvl1pPr>
          </a:lstStyle>
          <a:p>
            <a:pPr defTabSz="67838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5147" y="4684071"/>
            <a:ext cx="289635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50" tIns="33994" rIns="67850" bIns="3399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/>
            </a:lvl1pPr>
          </a:lstStyle>
          <a:p>
            <a:pPr defTabSz="67838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983" y="4684071"/>
            <a:ext cx="213415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50" tIns="33994" rIns="67850" bIns="3399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 defTabSz="678382"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  <a:cs typeface="Arial"/>
                <a:sym typeface="Arial"/>
              </a:rPr>
              <a:pPr defTabSz="6783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19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3917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7838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1749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5662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4393" indent="-254393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1154" indent="-211969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47862" indent="-169614" algn="l" rtl="0" fontAlgn="base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187066" indent="-169614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26213" indent="-16961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65397" indent="-16961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04446" indent="-16961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43649" indent="-16961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882855" indent="-16961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83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39172" algn="l" defTabSz="6783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78382" algn="l" defTabSz="6783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17493" algn="l" defTabSz="6783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6625" algn="l" defTabSz="6783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95787" algn="l" defTabSz="6783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34964" algn="l" defTabSz="6783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374060" algn="l" defTabSz="6783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13241" algn="l" defTabSz="6783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4" y="5050774"/>
            <a:ext cx="4765676" cy="1807369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7" tIns="45634" rIns="91177" bIns="45634" rtlCol="0" anchor="ctr"/>
          <a:lstStyle/>
          <a:p>
            <a:pPr algn="ctr" defTabSz="910915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61" y="5051424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7" tIns="45634" rIns="91177" bIns="45634" rtlCol="0" anchor="ctr"/>
          <a:lstStyle/>
          <a:p>
            <a:pPr algn="ctr" defTabSz="910915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1"/>
            <a:ext cx="10027920" cy="548640"/>
          </a:xfrm>
          <a:prstGeom prst="rect">
            <a:avLst/>
          </a:prstGeom>
        </p:spPr>
        <p:txBody>
          <a:bodyPr vert="horz" lIns="91177" tIns="45634" rIns="91177" bIns="45634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808"/>
            <a:ext cx="10027920" cy="3579849"/>
          </a:xfrm>
          <a:prstGeom prst="rect">
            <a:avLst/>
          </a:prstGeom>
        </p:spPr>
        <p:txBody>
          <a:bodyPr vert="horz" lIns="91177" tIns="45634" rIns="91177" bIns="4563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3" y="5870600"/>
            <a:ext cx="2901697" cy="201169"/>
          </a:xfrm>
          <a:prstGeom prst="rect">
            <a:avLst/>
          </a:prstGeom>
        </p:spPr>
        <p:txBody>
          <a:bodyPr vert="horz" lIns="91177" tIns="45634" rIns="91177" bIns="45634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10915"/>
            <a:fld id="{81D1B318-237C-4B8D-AB3D-AA6F00534237}" type="datetimeFigureOut">
              <a:rPr lang="en-US" smtClean="0"/>
              <a:pPr defTabSz="910915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276"/>
            <a:ext cx="6299200" cy="274321"/>
          </a:xfrm>
          <a:prstGeom prst="rect">
            <a:avLst/>
          </a:prstGeom>
        </p:spPr>
        <p:txBody>
          <a:bodyPr vert="horz" lIns="91177" tIns="45634" rIns="91177" bIns="45634" rtlCol="0" anchor="ctr"/>
          <a:lstStyle>
            <a:lvl1pPr algn="r">
              <a:defRPr sz="1100" cap="all" spc="200" baseline="0">
                <a:solidFill>
                  <a:srgbClr val="FFFFFF"/>
                </a:solidFill>
              </a:defRPr>
            </a:lvl1pPr>
          </a:lstStyle>
          <a:p>
            <a:pPr defTabSz="910915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7" y="6170953"/>
            <a:ext cx="670560" cy="502919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18" tIns="9118" rIns="9118" bIns="9118" rtlCol="0" anchor="ctr">
            <a:norm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pPr defTabSz="910915"/>
            <a:fld id="{CDF8EA54-B860-4220-BD07-5EEB717B5211}" type="slidenum">
              <a:rPr lang="en-US" smtClean="0"/>
              <a:pPr defTabSz="910915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1634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886" indent="-341886" algn="l" defTabSz="911634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225" indent="-173225" algn="l" defTabSz="91163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119" indent="-164097" algn="l" defTabSz="91163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29014" indent="-164097" algn="l" defTabSz="91163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6935" indent="-173225" algn="l" defTabSz="91163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3927" indent="-173225" algn="l" defTabSz="91163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49226" indent="-164097" algn="l" defTabSz="91163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577093" indent="-164097" algn="l" defTabSz="91163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786823" indent="-164097" algn="l" defTabSz="911634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6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90" algn="l" defTabSz="9116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34" algn="l" defTabSz="9116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451" algn="l" defTabSz="9116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269" algn="l" defTabSz="9116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116" algn="l" defTabSz="9116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903" algn="l" defTabSz="9116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690" algn="l" defTabSz="9116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475" algn="l" defTabSz="9116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887" y="274681"/>
            <a:ext cx="10972801" cy="1143000"/>
          </a:xfrm>
          <a:prstGeom prst="rect">
            <a:avLst/>
          </a:prstGeom>
        </p:spPr>
        <p:txBody>
          <a:bodyPr vert="horz" lIns="95754" tIns="47843" rIns="95754" bIns="478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887" y="1600288"/>
            <a:ext cx="10972801" cy="4525963"/>
          </a:xfrm>
          <a:prstGeom prst="rect">
            <a:avLst/>
          </a:prstGeom>
        </p:spPr>
        <p:txBody>
          <a:bodyPr vert="horz" lIns="95754" tIns="47843" rIns="95754" bIns="47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11" y="6356628"/>
            <a:ext cx="2844800" cy="365125"/>
          </a:xfrm>
          <a:prstGeom prst="rect">
            <a:avLst/>
          </a:prstGeom>
        </p:spPr>
        <p:txBody>
          <a:bodyPr vert="horz" lIns="95754" tIns="47843" rIns="95754" bIns="4784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021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882" y="6356628"/>
            <a:ext cx="3860801" cy="365125"/>
          </a:xfrm>
          <a:prstGeom prst="rect">
            <a:avLst/>
          </a:prstGeom>
        </p:spPr>
        <p:txBody>
          <a:bodyPr vert="horz" lIns="95754" tIns="47843" rIns="95754" bIns="4784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0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13" y="6356628"/>
            <a:ext cx="2844800" cy="365125"/>
          </a:xfrm>
          <a:prstGeom prst="rect">
            <a:avLst/>
          </a:prstGeom>
        </p:spPr>
        <p:txBody>
          <a:bodyPr vert="horz" lIns="95754" tIns="47843" rIns="95754" bIns="4784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021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0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1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ctr" defTabSz="1279461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791" indent="-479791" algn="l" defTabSz="1279461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544" indent="-399834" algn="l" defTabSz="1279461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313" indent="-319849" algn="l" defTabSz="1279461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045" indent="-319849" algn="l" defTabSz="127946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8785" indent="-319849" algn="l" defTabSz="1279461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8493" indent="-319849" algn="l" defTabSz="127946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8226" indent="-319849" algn="l" defTabSz="127946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7959" indent="-319849" algn="l" defTabSz="127946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7691" indent="-319849" algn="l" defTabSz="127946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46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35" algn="l" defTabSz="127946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461" algn="l" defTabSz="127946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192" algn="l" defTabSz="127946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923" algn="l" defTabSz="127946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8632" algn="l" defTabSz="127946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8367" algn="l" defTabSz="127946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8101" algn="l" defTabSz="127946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7826" algn="l" defTabSz="127946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121521" tIns="60761" rIns="121521" bIns="6076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37"/>
            <a:ext cx="10972800" cy="4525963"/>
          </a:xfrm>
          <a:prstGeom prst="rect">
            <a:avLst/>
          </a:prstGeom>
        </p:spPr>
        <p:txBody>
          <a:bodyPr vert="horz" lIns="121521" tIns="60761" rIns="121521" bIns="607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80"/>
            <a:ext cx="2844800" cy="365125"/>
          </a:xfrm>
          <a:prstGeom prst="rect">
            <a:avLst/>
          </a:prstGeom>
        </p:spPr>
        <p:txBody>
          <a:bodyPr vert="horz" lIns="121521" tIns="60761" rIns="121521" bIns="6076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5024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5024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480"/>
            <a:ext cx="3860800" cy="365125"/>
          </a:xfrm>
          <a:prstGeom prst="rect">
            <a:avLst/>
          </a:prstGeom>
        </p:spPr>
        <p:txBody>
          <a:bodyPr vert="horz" lIns="121521" tIns="60761" rIns="121521" bIns="6076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50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80"/>
            <a:ext cx="2844800" cy="365125"/>
          </a:xfrm>
          <a:prstGeom prst="rect">
            <a:avLst/>
          </a:prstGeom>
        </p:spPr>
        <p:txBody>
          <a:bodyPr vert="horz" lIns="121521" tIns="60761" rIns="121521" bIns="6076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5024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50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6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ctr" defTabSz="1215024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5595" indent="-455595" algn="l" defTabSz="121502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7227" indent="-379697" algn="l" defTabSz="1215024" rtl="0" eaLnBrk="1" latinLnBrk="0" hangingPunct="1">
        <a:spcBef>
          <a:spcPct val="20000"/>
        </a:spcBef>
        <a:buFont typeface="Arial" pitchFamily="34" charset="0"/>
        <a:buChar char="–"/>
        <a:defRPr sz="37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18755" indent="-303730" algn="l" defTabSz="12150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6250" indent="-303730" algn="l" defTabSz="121502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3782" indent="-303730" algn="l" defTabSz="121502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1244" indent="-303730" algn="l" defTabSz="12150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8774" indent="-303730" algn="l" defTabSz="12150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56271" indent="-303730" algn="l" defTabSz="12150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63764" indent="-303730" algn="l" defTabSz="12150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50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7458" algn="l" defTabSz="12150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5024" algn="l" defTabSz="12150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2522" algn="l" defTabSz="12150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0051" algn="l" defTabSz="12150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7514" algn="l" defTabSz="12150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4975" algn="l" defTabSz="12150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2526" algn="l" defTabSz="12150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0027" algn="l" defTabSz="12150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91" y="365803"/>
            <a:ext cx="10515224" cy="1324637"/>
          </a:xfrm>
          <a:prstGeom prst="rect">
            <a:avLst/>
          </a:prstGeom>
        </p:spPr>
        <p:txBody>
          <a:bodyPr vert="horz" lIns="91157" tIns="45626" rIns="91157" bIns="4562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91" y="1825915"/>
            <a:ext cx="10515224" cy="4351728"/>
          </a:xfrm>
          <a:prstGeom prst="rect">
            <a:avLst/>
          </a:prstGeom>
        </p:spPr>
        <p:txBody>
          <a:bodyPr vert="horz" lIns="91157" tIns="45626" rIns="91157" bIns="4562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529" y="6356751"/>
            <a:ext cx="2742447" cy="364276"/>
          </a:xfrm>
          <a:prstGeom prst="rect">
            <a:avLst/>
          </a:prstGeom>
        </p:spPr>
        <p:txBody>
          <a:bodyPr vert="horz" lIns="91157" tIns="45626" rIns="91157" bIns="4562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461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461" fontAlgn="base">
                <a:spcBef>
                  <a:spcPct val="0"/>
                </a:spcBef>
                <a:spcAft>
                  <a:spcPct val="0"/>
                </a:spcAft>
              </a:pPr>
              <a:t>2022/1/23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5" y="6356751"/>
            <a:ext cx="4115176" cy="364276"/>
          </a:xfrm>
          <a:prstGeom prst="rect">
            <a:avLst/>
          </a:prstGeom>
        </p:spPr>
        <p:txBody>
          <a:bodyPr vert="horz" lIns="91157" tIns="45626" rIns="91157" bIns="4562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461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303" y="6356751"/>
            <a:ext cx="2742447" cy="364276"/>
          </a:xfrm>
          <a:prstGeom prst="rect">
            <a:avLst/>
          </a:prstGeom>
        </p:spPr>
        <p:txBody>
          <a:bodyPr vert="horz" lIns="91157" tIns="45626" rIns="91157" bIns="4562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461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46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2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14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879" indent="-227879" algn="l" defTabSz="9114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36" indent="-227879" algn="l" defTabSz="9114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348" indent="-227879" algn="l" defTabSz="9114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042" indent="-227879" algn="l" defTabSz="9114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740" indent="-227879" algn="l" defTabSz="9114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505" indent="-227879" algn="l" defTabSz="9114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234" indent="-227879" algn="l" defTabSz="9114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963" indent="-227879" algn="l" defTabSz="9114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725" indent="-227879" algn="l" defTabSz="9114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1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03" algn="l" defTabSz="911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461" algn="l" defTabSz="911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192" algn="l" defTabSz="911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922" algn="l" defTabSz="911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682" algn="l" defTabSz="911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382" algn="l" defTabSz="911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087" algn="l" defTabSz="911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782" algn="l" defTabSz="911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803"/>
            <a:ext cx="10515224" cy="1324637"/>
          </a:xfrm>
          <a:prstGeom prst="rect">
            <a:avLst/>
          </a:prstGeom>
        </p:spPr>
        <p:txBody>
          <a:bodyPr vert="horz" lIns="91183" tIns="45638" rIns="91183" bIns="4563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915"/>
            <a:ext cx="10515224" cy="4351728"/>
          </a:xfrm>
          <a:prstGeom prst="rect">
            <a:avLst/>
          </a:prstGeom>
        </p:spPr>
        <p:txBody>
          <a:bodyPr vert="horz" lIns="91183" tIns="45638" rIns="91183" bIns="456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526" y="6356751"/>
            <a:ext cx="2742447" cy="364276"/>
          </a:xfrm>
          <a:prstGeom prst="rect">
            <a:avLst/>
          </a:prstGeom>
        </p:spPr>
        <p:txBody>
          <a:bodyPr vert="horz" lIns="91183" tIns="45638" rIns="91183" bIns="4563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68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688" fontAlgn="base">
                <a:spcBef>
                  <a:spcPct val="0"/>
                </a:spcBef>
                <a:spcAft>
                  <a:spcPct val="0"/>
                </a:spcAft>
              </a:pPr>
              <a:t>2022/1/23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51"/>
            <a:ext cx="4115176" cy="364276"/>
          </a:xfrm>
          <a:prstGeom prst="rect">
            <a:avLst/>
          </a:prstGeom>
        </p:spPr>
        <p:txBody>
          <a:bodyPr vert="horz" lIns="91183" tIns="45638" rIns="91183" bIns="4563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68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302" y="6356751"/>
            <a:ext cx="2742447" cy="364276"/>
          </a:xfrm>
          <a:prstGeom prst="rect">
            <a:avLst/>
          </a:prstGeom>
        </p:spPr>
        <p:txBody>
          <a:bodyPr vert="horz" lIns="91183" tIns="45638" rIns="91183" bIns="4563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68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6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1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1688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37" indent="-227937" algn="l" defTabSz="9116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809" indent="-227937" algn="l" defTabSz="91168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39620" indent="-227937" algn="l" defTabSz="91168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436" indent="-227937" algn="l" defTabSz="91168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252" indent="-227937" algn="l" defTabSz="91168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125" indent="-227937" algn="l" defTabSz="91168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967" indent="-227937" algn="l" defTabSz="91168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810" indent="-227937" algn="l" defTabSz="91168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685" indent="-227937" algn="l" defTabSz="91168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16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14" algn="l" defTabSz="9116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88" algn="l" defTabSz="9116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29" algn="l" defTabSz="9116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372" algn="l" defTabSz="9116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46" algn="l" defTabSz="9116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060" algn="l" defTabSz="9116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871" algn="l" defTabSz="9116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683" algn="l" defTabSz="9116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6.xml"/><Relationship Id="rId5" Type="http://schemas.openxmlformats.org/officeDocument/2006/relationships/image" Target="../media/image32.jp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8.xml"/><Relationship Id="rId6" Type="http://schemas.openxmlformats.org/officeDocument/2006/relationships/image" Target="../media/image37.jpg"/><Relationship Id="rId5" Type="http://schemas.openxmlformats.org/officeDocument/2006/relationships/image" Target="../media/image41.gif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slideLayout" Target="../slideLayouts/slideLayout94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25.jpg"/><Relationship Id="rId2" Type="http://schemas.microsoft.com/office/2007/relationships/media" Target="../media/media1.mp4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71" y="-85859"/>
            <a:ext cx="1487783" cy="2532529"/>
          </a:xfrm>
          <a:prstGeom prst="rect">
            <a:avLst/>
          </a:prstGeom>
        </p:spPr>
      </p:pic>
      <p:sp>
        <p:nvSpPr>
          <p:cNvPr id="142" name="Title 1">
            <a:extLst>
              <a:ext uri="{FF2B5EF4-FFF2-40B4-BE49-F238E27FC236}">
                <a16:creationId xmlns:a16="http://schemas.microsoft.com/office/drawing/2014/main" id="{AA26219D-B127-48D6-B7EA-2860C27DE744}"/>
              </a:ext>
            </a:extLst>
          </p:cNvPr>
          <p:cNvSpPr txBox="1">
            <a:spLocks/>
          </p:cNvSpPr>
          <p:nvPr/>
        </p:nvSpPr>
        <p:spPr bwMode="auto">
          <a:xfrm>
            <a:off x="1481538" y="531813"/>
            <a:ext cx="10501999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2625" indent="-225425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5425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5425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5425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5425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5425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5425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5425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400" b="1" dirty="0">
                <a:latin typeface="VNI-Avo" pitchFamily="2" charset="0"/>
              </a:rPr>
              <a:t>PHOØNG GIAÙO DUÏC VAØ ÑAØO TAÏO QUAÄN GOØ VAÁP</a:t>
            </a:r>
            <a:endParaRPr lang="en-US" altLang="en-US" sz="3400" b="1" dirty="0">
              <a:latin typeface="VNI-Avo" pitchFamily="2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4B3BAE-E71A-41B8-A486-ADA0ACF48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976" y="1433127"/>
            <a:ext cx="89907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</a:t>
            </a:r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6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066DDB3-EE42-45FE-9F83-4F64E0CEC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637" y="3617913"/>
            <a:ext cx="72802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Baøi</a:t>
            </a:r>
            <a:r>
              <a:rPr lang="en-GB" sz="6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1:</a:t>
            </a:r>
            <a:r>
              <a:rPr lang="en-GB" sz="60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6000" b="1" dirty="0" err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Coâ</a:t>
            </a:r>
            <a:r>
              <a:rPr lang="en-GB" sz="60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6000" b="1" dirty="0" err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choåi</a:t>
            </a:r>
            <a:r>
              <a:rPr lang="en-GB" sz="60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6000" b="1" dirty="0" err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rôm</a:t>
            </a:r>
            <a:endParaRPr lang="en-GB" sz="60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VNI-Avo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45" name="Title 1">
            <a:extLst>
              <a:ext uri="{FF2B5EF4-FFF2-40B4-BE49-F238E27FC236}">
                <a16:creationId xmlns:a16="http://schemas.microsoft.com/office/drawing/2014/main" id="{37B048F6-22C1-492F-BCE8-F5B3ECC62001}"/>
              </a:ext>
            </a:extLst>
          </p:cNvPr>
          <p:cNvSpPr txBox="1">
            <a:spLocks/>
          </p:cNvSpPr>
          <p:nvPr/>
        </p:nvSpPr>
        <p:spPr bwMode="auto">
          <a:xfrm>
            <a:off x="295288" y="2762250"/>
            <a:ext cx="1193662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ea typeface="Lato Heavy"/>
                <a:cs typeface="Arial" panose="020B0604020202020204" pitchFamily="34" charset="0"/>
              </a:rPr>
              <a:t>CHỦ ĐỀ 26: NHỮNG NGƯỜI BẠN IM LẶNG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55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510">
        <p:random/>
      </p:transition>
    </mc:Choice>
    <mc:Fallback xmlns="">
      <p:transition spd="slow" advTm="751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94AA06F-E2B8-476C-9342-2BB698E12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267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665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1"/>
    </mc:Choice>
    <mc:Fallback xmlns="">
      <p:transition spd="slow" advTm="1004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4EB3EC-6464-487B-9070-B265A3916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9" y="3368181"/>
            <a:ext cx="11725275" cy="27241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4880449-A766-4AD2-B888-2B0220814E85}"/>
              </a:ext>
            </a:extLst>
          </p:cNvPr>
          <p:cNvGrpSpPr/>
          <p:nvPr/>
        </p:nvGrpSpPr>
        <p:grpSpPr>
          <a:xfrm>
            <a:off x="-1062" y="286232"/>
            <a:ext cx="12166946" cy="5852991"/>
            <a:chOff x="-1062" y="297955"/>
            <a:chExt cx="12166946" cy="5852991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363BFB82-B47C-4C6A-A375-D1020BBF68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"/>
            <a:stretch/>
          </p:blipFill>
          <p:spPr bwMode="auto">
            <a:xfrm>
              <a:off x="198193" y="297955"/>
              <a:ext cx="11774301" cy="3050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3276D25-A3BE-4AD7-82E2-F41A4FE963A4}"/>
                </a:ext>
              </a:extLst>
            </p:cNvPr>
            <p:cNvCxnSpPr/>
            <p:nvPr/>
          </p:nvCxnSpPr>
          <p:spPr bwMode="auto">
            <a:xfrm>
              <a:off x="198193" y="3368971"/>
              <a:ext cx="0" cy="27819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09BE0C7-1510-4E97-B940-143F9832E383}"/>
                </a:ext>
              </a:extLst>
            </p:cNvPr>
            <p:cNvCxnSpPr/>
            <p:nvPr/>
          </p:nvCxnSpPr>
          <p:spPr bwMode="auto">
            <a:xfrm>
              <a:off x="11936258" y="3368971"/>
              <a:ext cx="0" cy="27819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2F689C-8776-4E76-955B-6B593163FE98}"/>
                </a:ext>
              </a:extLst>
            </p:cNvPr>
            <p:cNvSpPr/>
            <p:nvPr/>
          </p:nvSpPr>
          <p:spPr>
            <a:xfrm>
              <a:off x="3768069" y="957908"/>
              <a:ext cx="3517142" cy="830920"/>
            </a:xfrm>
            <a:prstGeom prst="rect">
              <a:avLst/>
            </a:prstGeom>
          </p:spPr>
          <p:txBody>
            <a:bodyPr wrap="none" lIns="91357" tIns="45682" rIns="91357" bIns="45682">
              <a:spAutoFit/>
            </a:bodyPr>
            <a:lstStyle/>
            <a:p>
              <a:r>
                <a:rPr lang="vi-VN" sz="4800" b="1" dirty="0">
                  <a:solidFill>
                    <a:srgbClr val="FF0000"/>
                  </a:solidFill>
                  <a:latin typeface="HP001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HP001 4 hàng" panose="020B0603050302020204" pitchFamily="34" charset="0"/>
                  <a:ea typeface="HP001" pitchFamily="34" charset="0"/>
                </a:rPr>
                <a:t>Cô</a:t>
              </a:r>
              <a:r>
                <a:rPr lang="en-US" sz="4800" b="1" dirty="0">
                  <a:solidFill>
                    <a:srgbClr val="FF0000"/>
                  </a:solidFill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HP001 4 hàng" panose="020B0603050302020204" pitchFamily="34" charset="0"/>
                  <a:ea typeface="HP001" pitchFamily="34" charset="0"/>
                </a:rPr>
                <a:t>chổi</a:t>
              </a:r>
              <a:r>
                <a:rPr lang="en-US" sz="4800" b="1" dirty="0">
                  <a:solidFill>
                    <a:srgbClr val="FF0000"/>
                  </a:solidFill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l-GR" sz="4800" b="1" dirty="0">
                  <a:solidFill>
                    <a:srgbClr val="FF0000"/>
                  </a:solidFill>
                  <a:latin typeface="HP001 4 hàng" panose="020B0603050302020204" pitchFamily="34" charset="0"/>
                  <a:ea typeface="HP001" pitchFamily="34" charset="0"/>
                </a:rPr>
                <a:t>ς</a:t>
              </a:r>
              <a:r>
                <a:rPr lang="en-US" sz="4800" b="1" dirty="0" err="1">
                  <a:solidFill>
                    <a:srgbClr val="FF0000"/>
                  </a:solidFill>
                  <a:latin typeface="HP001 4 hàng" panose="020B0603050302020204" pitchFamily="34" charset="0"/>
                  <a:ea typeface="HP001" pitchFamily="34" charset="0"/>
                </a:rPr>
                <a:t>ơm</a:t>
              </a:r>
              <a:endParaRPr lang="vi-VN" sz="48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D31B7A-7681-4F6B-B2B4-42980344AAE5}"/>
                </a:ext>
              </a:extLst>
            </p:cNvPr>
            <p:cNvSpPr/>
            <p:nvPr/>
          </p:nvSpPr>
          <p:spPr>
            <a:xfrm>
              <a:off x="1853184" y="1872303"/>
              <a:ext cx="10166751" cy="830920"/>
            </a:xfrm>
            <a:prstGeom prst="rect">
              <a:avLst/>
            </a:prstGeom>
          </p:spPr>
          <p:txBody>
            <a:bodyPr wrap="square" lIns="91357" tIns="45682" rIns="91357" bIns="45682">
              <a:spAutoFit/>
            </a:bodyPr>
            <a:lstStyle/>
            <a:p>
              <a:r>
                <a:rPr lang="vi-VN" sz="4800" b="1" dirty="0">
                  <a:latin typeface="HP001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Áo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của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cô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cũng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bằng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những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s_ợi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l-GR" sz="4800" b="1" dirty="0">
                  <a:latin typeface="HP001 4 hàng" panose="020B0603050302020204" pitchFamily="34" charset="0"/>
                  <a:ea typeface="HP001" pitchFamily="34" charset="0"/>
                </a:rPr>
                <a:t>ς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ơm</a:t>
              </a:r>
              <a:endParaRPr lang="vi-VN" sz="4800" b="1" dirty="0">
                <a:latin typeface="HP001 4 hàng" panose="020B0603050302020204" pitchFamily="34" charset="0"/>
                <a:ea typeface="HP001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B40272-D3C0-4083-983A-72E204CE08E5}"/>
                </a:ext>
              </a:extLst>
            </p:cNvPr>
            <p:cNvSpPr/>
            <p:nvPr/>
          </p:nvSpPr>
          <p:spPr>
            <a:xfrm>
              <a:off x="7178" y="2791461"/>
              <a:ext cx="11789022" cy="830920"/>
            </a:xfrm>
            <a:prstGeom prst="rect">
              <a:avLst/>
            </a:prstGeom>
          </p:spPr>
          <p:txBody>
            <a:bodyPr wrap="none" lIns="91357" tIns="45682" rIns="91357" bIns="45682">
              <a:spAutoFit/>
            </a:bodyPr>
            <a:lstStyle/>
            <a:p>
              <a:r>
                <a:rPr lang="vi-VN" sz="4800" b="1" dirty="0">
                  <a:latin typeface="HP001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vàng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tươi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.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Những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sợi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l-GR" sz="4800" b="1" dirty="0">
                  <a:latin typeface="HP001 4 hàng" panose="020B0603050302020204" pitchFamily="34" charset="0"/>
                  <a:ea typeface="HP001" pitchFamily="34" charset="0"/>
                </a:rPr>
                <a:t>ς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ơm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được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tết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lại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,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cuốn</a:t>
              </a:r>
              <a:endParaRPr lang="vi-VN" sz="4800" b="1" dirty="0">
                <a:latin typeface="HP001 4 hàng" panose="020B0603050302020204" pitchFamily="34" charset="0"/>
                <a:ea typeface="HP001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755F02A-F81E-4C0B-869E-3DA6331DD4F7}"/>
                </a:ext>
              </a:extLst>
            </p:cNvPr>
            <p:cNvSpPr/>
            <p:nvPr/>
          </p:nvSpPr>
          <p:spPr>
            <a:xfrm>
              <a:off x="-1062" y="3737232"/>
              <a:ext cx="12166946" cy="830920"/>
            </a:xfrm>
            <a:prstGeom prst="rect">
              <a:avLst/>
            </a:prstGeom>
          </p:spPr>
          <p:txBody>
            <a:bodyPr wrap="none" lIns="91357" tIns="45682" rIns="91357" bIns="45682">
              <a:spAutoFit/>
            </a:bodyPr>
            <a:lstStyle/>
            <a:p>
              <a:r>
                <a:rPr lang="vi-VN" sz="4800" b="1" dirty="0">
                  <a:latin typeface="HP001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từng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vòng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quanh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người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,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trông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cứ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như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áo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len</a:t>
              </a:r>
              <a:endParaRPr lang="vi-VN" sz="4800" b="1" dirty="0">
                <a:latin typeface="HP001 4 hàng" panose="020B0603050302020204" pitchFamily="34" charset="0"/>
                <a:ea typeface="HP001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F2B9D0-25F0-46B1-B3CA-FE050AD96DA1}"/>
                </a:ext>
              </a:extLst>
            </p:cNvPr>
            <p:cNvSpPr/>
            <p:nvPr/>
          </p:nvSpPr>
          <p:spPr>
            <a:xfrm>
              <a:off x="15411" y="4656386"/>
              <a:ext cx="1370720" cy="830920"/>
            </a:xfrm>
            <a:prstGeom prst="rect">
              <a:avLst/>
            </a:prstGeom>
          </p:spPr>
          <p:txBody>
            <a:bodyPr wrap="none" lIns="91357" tIns="45682" rIns="91357" bIns="45682">
              <a:spAutoFit/>
            </a:bodyPr>
            <a:lstStyle/>
            <a:p>
              <a:r>
                <a:rPr lang="vi-VN" sz="4800" b="1" dirty="0">
                  <a:latin typeface="HP001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vậy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.</a:t>
              </a:r>
              <a:endParaRPr lang="vi-VN" sz="4800" b="1" dirty="0">
                <a:latin typeface="HP001 4 hàng" panose="020B0603050302020204" pitchFamily="34" charset="0"/>
                <a:ea typeface="HP001" pitchFamily="34" charset="0"/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F50A18-AD41-4046-81AD-4CC76FD9E972}"/>
              </a:ext>
            </a:extLst>
          </p:cNvPr>
          <p:cNvCxnSpPr>
            <a:cxnSpLocks/>
          </p:cNvCxnSpPr>
          <p:nvPr/>
        </p:nvCxnSpPr>
        <p:spPr>
          <a:xfrm flipV="1">
            <a:off x="2567365" y="1652958"/>
            <a:ext cx="46877" cy="7454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Kí hiệu sách - viết">
            <a:extLst>
              <a:ext uri="{FF2B5EF4-FFF2-40B4-BE49-F238E27FC236}">
                <a16:creationId xmlns:a16="http://schemas.microsoft.com/office/drawing/2014/main" id="{B6F0D0B9-CF02-455E-8D32-28970929B4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829" y="-102319"/>
            <a:ext cx="1139883" cy="15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59116"/>
      </p:ext>
    </p:extLst>
  </p:cSld>
  <p:clrMapOvr>
    <a:masterClrMapping/>
  </p:clrMapOvr>
  <p:transition advTm="52997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>
            <a:extLst>
              <a:ext uri="{FF2B5EF4-FFF2-40B4-BE49-F238E27FC236}">
                <a16:creationId xmlns:a16="http://schemas.microsoft.com/office/drawing/2014/main" id="{43B1AF0E-107B-4987-8215-BE0A32D874DA}"/>
              </a:ext>
            </a:extLst>
          </p:cNvPr>
          <p:cNvSpPr txBox="1"/>
          <p:nvPr/>
        </p:nvSpPr>
        <p:spPr>
          <a:xfrm>
            <a:off x="9253707" y="5778589"/>
            <a:ext cx="2174388" cy="737315"/>
          </a:xfrm>
          <a:prstGeom prst="rect">
            <a:avLst/>
          </a:prstGeom>
          <a:noFill/>
        </p:spPr>
        <p:txBody>
          <a:bodyPr wrap="square" lIns="120487" tIns="60237" rIns="120487" bIns="60237" rtlCol="0">
            <a:spAutoFit/>
          </a:bodyPr>
          <a:lstStyle/>
          <a:p>
            <a:pPr defTabSz="1207573">
              <a:defRPr/>
            </a:pPr>
            <a:r>
              <a:rPr lang="en-US" sz="4000" b="1" kern="0">
                <a:solidFill>
                  <a:sysClr val="windowText" lastClr="000000"/>
                </a:solidFill>
                <a:latin typeface="VNI-Avo" pitchFamily="2" charset="0"/>
              </a:rPr>
              <a:t>caùi g</a:t>
            </a:r>
            <a:endParaRPr lang="vi-VN" sz="4000" b="1" kern="0">
              <a:solidFill>
                <a:sysClr val="windowText" lastClr="000000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3B1AF0E-107B-4987-8215-BE0A32D874DA}"/>
              </a:ext>
            </a:extLst>
          </p:cNvPr>
          <p:cNvSpPr txBox="1"/>
          <p:nvPr/>
        </p:nvSpPr>
        <p:spPr>
          <a:xfrm>
            <a:off x="4116433" y="5793446"/>
            <a:ext cx="5911121" cy="737315"/>
          </a:xfrm>
          <a:prstGeom prst="rect">
            <a:avLst/>
          </a:prstGeom>
          <a:noFill/>
        </p:spPr>
        <p:txBody>
          <a:bodyPr wrap="square" lIns="120487" tIns="60237" rIns="120487" bIns="60237" rtlCol="0">
            <a:spAutoFit/>
          </a:bodyPr>
          <a:lstStyle/>
          <a:p>
            <a:pPr defTabSz="1207573">
              <a:defRPr/>
            </a:pPr>
            <a:r>
              <a:rPr lang="en-US" sz="4000" b="1" kern="0">
                <a:solidFill>
                  <a:sysClr val="windowText" lastClr="000000"/>
                </a:solidFill>
                <a:latin typeface="VNI-Avo" pitchFamily="2" charset="0"/>
              </a:rPr>
              <a:t>vôït baét m</a:t>
            </a:r>
            <a:endParaRPr lang="vi-VN" sz="4000" b="1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43B1AF0E-107B-4987-8215-BE0A32D874DA}"/>
              </a:ext>
            </a:extLst>
          </p:cNvPr>
          <p:cNvSpPr txBox="1"/>
          <p:nvPr/>
        </p:nvSpPr>
        <p:spPr>
          <a:xfrm>
            <a:off x="251043" y="5745407"/>
            <a:ext cx="3526351" cy="737404"/>
          </a:xfrm>
          <a:prstGeom prst="rect">
            <a:avLst/>
          </a:prstGeom>
          <a:noFill/>
        </p:spPr>
        <p:txBody>
          <a:bodyPr wrap="square" lIns="120487" tIns="60237" rIns="120487" bIns="60237" rtlCol="0">
            <a:spAutoFit/>
          </a:bodyPr>
          <a:lstStyle/>
          <a:p>
            <a:pPr defTabSz="1207573">
              <a:defRPr/>
            </a:pPr>
            <a:r>
              <a:rPr lang="en-US" sz="4000" b="1" kern="0" dirty="0" err="1">
                <a:solidFill>
                  <a:sysClr val="windowText" lastClr="000000"/>
                </a:solidFill>
                <a:latin typeface="VNI-Avo" pitchFamily="2" charset="0"/>
              </a:rPr>
              <a:t>caùi</a:t>
            </a:r>
            <a:r>
              <a:rPr lang="en-US" sz="4000" b="1" kern="0" dirty="0">
                <a:solidFill>
                  <a:sysClr val="windowText" lastClr="000000"/>
                </a:solidFill>
                <a:latin typeface="VNI-Avo" pitchFamily="2" charset="0"/>
              </a:rPr>
              <a:t> c</a:t>
            </a:r>
            <a:endParaRPr lang="vi-VN" sz="4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43B1AF0E-107B-4987-8215-BE0A32D874DA}"/>
              </a:ext>
            </a:extLst>
          </p:cNvPr>
          <p:cNvSpPr txBox="1"/>
          <p:nvPr/>
        </p:nvSpPr>
        <p:spPr>
          <a:xfrm>
            <a:off x="6590914" y="5805385"/>
            <a:ext cx="1096691" cy="737315"/>
          </a:xfrm>
          <a:prstGeom prst="rect">
            <a:avLst/>
          </a:prstGeom>
          <a:noFill/>
        </p:spPr>
        <p:txBody>
          <a:bodyPr wrap="square" lIns="120487" tIns="60237" rIns="120487" bIns="60237" rtlCol="0">
            <a:spAutoFit/>
          </a:bodyPr>
          <a:lstStyle/>
          <a:p>
            <a:pPr defTabSz="1207573">
              <a:defRPr/>
            </a:pPr>
            <a:r>
              <a:rPr lang="en-US" sz="4000" b="1" kern="0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vi-VN" sz="4000" b="1" kern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B1AF0E-107B-4987-8215-BE0A32D874DA}"/>
              </a:ext>
            </a:extLst>
          </p:cNvPr>
          <p:cNvSpPr txBox="1"/>
          <p:nvPr/>
        </p:nvSpPr>
        <p:spPr>
          <a:xfrm>
            <a:off x="590994" y="335165"/>
            <a:ext cx="11438964" cy="620659"/>
          </a:xfrm>
          <a:prstGeom prst="rect">
            <a:avLst/>
          </a:prstGeom>
          <a:noFill/>
        </p:spPr>
        <p:txBody>
          <a:bodyPr wrap="square" lIns="120487" tIns="60237" rIns="120487" bIns="60237" rtlCol="0">
            <a:spAutoFit/>
          </a:bodyPr>
          <a:lstStyle/>
          <a:p>
            <a:pPr defTabSz="1207573">
              <a:defRPr/>
            </a:pP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3.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Thay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hình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ngoâi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sao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baèng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vaàn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uoâi</a:t>
            </a: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hoaëc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vaàn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ui</a:t>
            </a:r>
            <a:endParaRPr lang="vi-VN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6640430" y="5872143"/>
            <a:ext cx="888220" cy="614532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177" tIns="45634" rIns="91177" bIns="45634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43B1AF0E-107B-4987-8215-BE0A32D874DA}"/>
              </a:ext>
            </a:extLst>
          </p:cNvPr>
          <p:cNvSpPr txBox="1"/>
          <p:nvPr/>
        </p:nvSpPr>
        <p:spPr>
          <a:xfrm>
            <a:off x="1561099" y="5749255"/>
            <a:ext cx="1984960" cy="737535"/>
          </a:xfrm>
          <a:prstGeom prst="rect">
            <a:avLst/>
          </a:prstGeom>
          <a:noFill/>
        </p:spPr>
        <p:txBody>
          <a:bodyPr wrap="square" lIns="120487" tIns="60237" rIns="120487" bIns="60237" rtlCol="0">
            <a:spAutoFit/>
          </a:bodyPr>
          <a:lstStyle/>
          <a:p>
            <a:pPr defTabSz="1207573">
              <a:defRPr/>
            </a:pPr>
            <a:r>
              <a:rPr lang="en-US" sz="4000" b="1" kern="0">
                <a:solidFill>
                  <a:srgbClr val="FF0000"/>
                </a:solidFill>
                <a:latin typeface="VNI-Avo" pitchFamily="2" charset="0"/>
              </a:rPr>
              <a:t>ui</a:t>
            </a:r>
            <a:endParaRPr lang="vi-VN" sz="4000" b="1" kern="0">
              <a:solidFill>
                <a:srgbClr val="FF0000"/>
              </a:solidFill>
            </a:endParaRPr>
          </a:p>
        </p:txBody>
      </p:sp>
      <p:sp>
        <p:nvSpPr>
          <p:cNvPr id="21" name="5-Point Star 20"/>
          <p:cNvSpPr/>
          <p:nvPr/>
        </p:nvSpPr>
        <p:spPr bwMode="auto">
          <a:xfrm>
            <a:off x="1561098" y="5839967"/>
            <a:ext cx="725092" cy="633744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177" tIns="45634" rIns="91177" bIns="45634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charset="0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43B1AF0E-107B-4987-8215-BE0A32D874DA}"/>
              </a:ext>
            </a:extLst>
          </p:cNvPr>
          <p:cNvSpPr txBox="1"/>
          <p:nvPr/>
        </p:nvSpPr>
        <p:spPr>
          <a:xfrm>
            <a:off x="10543973" y="5793101"/>
            <a:ext cx="1096691" cy="737315"/>
          </a:xfrm>
          <a:prstGeom prst="rect">
            <a:avLst/>
          </a:prstGeom>
          <a:noFill/>
        </p:spPr>
        <p:txBody>
          <a:bodyPr wrap="square" lIns="120487" tIns="60237" rIns="120487" bIns="60237" rtlCol="0">
            <a:spAutoFit/>
          </a:bodyPr>
          <a:lstStyle/>
          <a:p>
            <a:pPr defTabSz="1207573">
              <a:defRPr/>
            </a:pPr>
            <a:r>
              <a:rPr lang="en-US" sz="4000" b="1" kern="0">
                <a:solidFill>
                  <a:srgbClr val="FF0000"/>
                </a:solidFill>
                <a:latin typeface="VNI-Avo" pitchFamily="2" charset="0"/>
              </a:rPr>
              <a:t>ui</a:t>
            </a:r>
            <a:endParaRPr lang="vi-VN" sz="4000" b="1" kern="0">
              <a:solidFill>
                <a:srgbClr val="FF0000"/>
              </a:solidFill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10614421" y="5806831"/>
            <a:ext cx="838559" cy="614532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177" tIns="45634" rIns="91177" bIns="45634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8" t="50637" r="69007" b="34041"/>
          <a:stretch/>
        </p:blipFill>
        <p:spPr>
          <a:xfrm>
            <a:off x="162381" y="1071203"/>
            <a:ext cx="2885623" cy="43136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0" t="50431" r="37635" b="34247"/>
          <a:stretch/>
        </p:blipFill>
        <p:spPr>
          <a:xfrm>
            <a:off x="4711090" y="1077025"/>
            <a:ext cx="2885623" cy="43136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5" t="50464" r="11610" b="34214"/>
          <a:stretch/>
        </p:blipFill>
        <p:spPr>
          <a:xfrm>
            <a:off x="8898105" y="1207665"/>
            <a:ext cx="2885623" cy="43136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1646333" y="5735481"/>
            <a:ext cx="456371" cy="30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6977506" y="5660255"/>
            <a:ext cx="456371" cy="30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10755097" y="5735481"/>
            <a:ext cx="101600" cy="7682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71069558"/>
      </p:ext>
    </p:extLst>
  </p:cSld>
  <p:clrMapOvr>
    <a:masterClrMapping/>
  </p:clrMapOvr>
  <p:transition advTm="10112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  <p:bldP spid="9" grpId="0" animBg="1"/>
      <p:bldP spid="20" grpId="0"/>
      <p:bldP spid="21" grpId="0" animBg="1"/>
      <p:bldP spid="15" grpId="0"/>
      <p:bldP spid="16" grpId="0" animBg="1"/>
    </p:bldLst>
  </p:timing>
  <p:extLst>
    <p:ext uri="{3A86A75C-4F4B-4683-9AE1-C65F6400EC91}">
      <p14:laserTraceLst xmlns:p14="http://schemas.microsoft.com/office/powerpoint/2010/main">
        <p14:tracePtLst>
          <p14:tracePt t="8975" x="4537075" y="6019800"/>
          <p14:tracePt t="9375" x="3006725" y="6802438"/>
          <p14:tracePt t="9383" x="2922588" y="6746875"/>
          <p14:tracePt t="9391" x="2854325" y="6691313"/>
          <p14:tracePt t="9401" x="2784475" y="6623050"/>
          <p14:tracePt t="9407" x="2687638" y="6526213"/>
          <p14:tracePt t="9417" x="2605088" y="6427788"/>
          <p14:tracePt t="9423" x="2508250" y="6318250"/>
          <p14:tracePt t="9429" x="2368550" y="6151563"/>
          <p14:tracePt t="9438" x="2189163" y="5943600"/>
          <p14:tracePt t="9445" x="1966913" y="5638800"/>
          <p14:tracePt t="9454" x="1773238" y="5251450"/>
          <p14:tracePt t="9461" x="1579563" y="4821238"/>
          <p14:tracePt t="9468" x="1412875" y="4405313"/>
          <p14:tracePt t="9477" x="1274763" y="4059238"/>
          <p14:tracePt t="9484" x="1136650" y="3754438"/>
          <p14:tracePt t="9491" x="1039813" y="3449638"/>
          <p14:tracePt t="9501" x="996950" y="3173413"/>
          <p14:tracePt t="9507" x="984250" y="2936875"/>
          <p14:tracePt t="9515" x="984250" y="2757488"/>
          <p14:tracePt t="9523" x="984250" y="2590800"/>
          <p14:tracePt t="9531" x="984250" y="2465388"/>
          <p14:tracePt t="9537" x="984250" y="2327275"/>
          <p14:tracePt t="9545" x="984250" y="2216150"/>
          <p14:tracePt t="9553" x="984250" y="2078038"/>
          <p14:tracePt t="9561" x="984250" y="1981200"/>
          <p14:tracePt t="9568" x="996950" y="1884363"/>
          <p14:tracePt t="9577" x="996950" y="1787525"/>
          <p14:tracePt t="9584" x="996950" y="1690688"/>
          <p14:tracePt t="9591" x="996950" y="1606550"/>
          <p14:tracePt t="9601" x="984250" y="1509713"/>
          <p14:tracePt t="9607" x="969963" y="1441450"/>
          <p14:tracePt t="9615" x="941388" y="1371600"/>
          <p14:tracePt t="9623" x="914400" y="1301750"/>
          <p14:tracePt t="9631" x="900113" y="1233488"/>
          <p14:tracePt t="9639" x="900113" y="1163638"/>
          <p14:tracePt t="9645" x="900113" y="1093788"/>
          <p14:tracePt t="9653" x="900113" y="1039813"/>
          <p14:tracePt t="9661" x="900113" y="984250"/>
          <p14:tracePt t="9669" x="900113" y="914400"/>
          <p14:tracePt t="9677" x="914400" y="844550"/>
          <p14:tracePt t="9685" x="941388" y="776288"/>
          <p14:tracePt t="9691" x="955675" y="706438"/>
          <p14:tracePt t="9700" x="984250" y="650875"/>
          <p14:tracePt t="9707" x="996950" y="609600"/>
          <p14:tracePt t="9715" x="996950" y="582613"/>
          <p14:tracePt t="9723" x="1011238" y="554038"/>
          <p14:tracePt t="9731" x="1025525" y="527050"/>
          <p14:tracePt t="9739" x="1025525" y="512763"/>
          <p14:tracePt t="9745" x="1025525" y="498475"/>
          <p14:tracePt t="9753" x="1025525" y="484188"/>
          <p14:tracePt t="9761" x="1025525" y="471488"/>
          <p14:tracePt t="9903" x="1025525" y="484188"/>
          <p14:tracePt t="9911" x="1025525" y="498475"/>
          <p14:tracePt t="9919" x="996950" y="512763"/>
          <p14:tracePt t="9927" x="996950" y="527050"/>
          <p14:tracePt t="9934" x="984250" y="539750"/>
          <p14:tracePt t="9943" x="984250" y="554038"/>
          <p14:tracePt t="9951" x="955675" y="568325"/>
          <p14:tracePt t="9961" x="955675" y="582613"/>
          <p14:tracePt t="9985" x="941388" y="595313"/>
          <p14:tracePt t="10001" x="941388" y="609600"/>
          <p14:tracePt t="10019" x="928688" y="609600"/>
          <p14:tracePt t="10027" x="928688" y="623888"/>
          <p14:tracePt t="10131" x="914400" y="650875"/>
          <p14:tracePt t="10139" x="900113" y="665163"/>
          <p14:tracePt t="10147" x="873125" y="692150"/>
          <p14:tracePt t="10155" x="858838" y="720725"/>
          <p14:tracePt t="10161" x="844550" y="747713"/>
          <p14:tracePt t="10170" x="817563" y="762000"/>
          <p14:tracePt t="10177" x="817563" y="788988"/>
          <p14:tracePt t="10185" x="803275" y="803275"/>
          <p14:tracePt t="10193" x="788988" y="817563"/>
          <p14:tracePt t="10201" x="776288" y="831850"/>
          <p14:tracePt t="10207" x="776288" y="844550"/>
          <p14:tracePt t="10215" x="776288" y="858838"/>
          <p14:tracePt t="10231" x="776288" y="873125"/>
          <p14:tracePt t="10473" x="776288" y="900113"/>
          <p14:tracePt t="10481" x="788988" y="914400"/>
          <p14:tracePt t="10488" x="803275" y="928688"/>
          <p14:tracePt t="10497" x="803275" y="941388"/>
          <p14:tracePt t="10504" x="817563" y="955675"/>
          <p14:tracePt t="10520" x="817563" y="969963"/>
          <p14:tracePt t="10527" x="831850" y="984250"/>
          <p14:tracePt t="10543" x="844550" y="984250"/>
          <p14:tracePt t="10552" x="844550" y="996950"/>
          <p14:tracePt t="10651" x="844550" y="1011238"/>
          <p14:tracePt t="10663" x="858838" y="1011238"/>
          <p14:tracePt t="10671" x="858838" y="1025525"/>
          <p14:tracePt t="10684" x="873125" y="1039813"/>
          <p14:tracePt t="11085" x="887413" y="1039813"/>
          <p14:tracePt t="11093" x="914400" y="1039813"/>
          <p14:tracePt t="11101" x="928688" y="1039813"/>
          <p14:tracePt t="11109" x="941388" y="1039813"/>
          <p14:tracePt t="11118" x="955675" y="1052513"/>
          <p14:tracePt t="11125" x="969963" y="1052513"/>
          <p14:tracePt t="11134" x="996950" y="1052513"/>
          <p14:tracePt t="11139" x="1025525" y="1052513"/>
          <p14:tracePt t="11147" x="1052513" y="1066800"/>
          <p14:tracePt t="11155" x="1066800" y="1081088"/>
          <p14:tracePt t="11164" x="1093788" y="1081088"/>
          <p14:tracePt t="11171" x="1108075" y="1081088"/>
          <p14:tracePt t="11179" x="1122363" y="1093788"/>
          <p14:tracePt t="11187" x="1136650" y="1108075"/>
          <p14:tracePt t="11193" x="1163638" y="1108075"/>
          <p14:tracePt t="11201" x="1177925" y="1108075"/>
          <p14:tracePt t="11209" x="1192213" y="1108075"/>
          <p14:tracePt t="11225" x="1204913" y="1122363"/>
          <p14:tracePt t="11234" x="1219200" y="1122363"/>
          <p14:tracePt t="11247" x="1246188" y="1122363"/>
          <p14:tracePt t="11255" x="1260475" y="1136650"/>
          <p14:tracePt t="11263" x="1274763" y="1136650"/>
          <p14:tracePt t="11271" x="1301750" y="1136650"/>
          <p14:tracePt t="11279" x="1330325" y="1149350"/>
          <p14:tracePt t="11287" x="1385888" y="1163638"/>
          <p14:tracePt t="11293" x="1441450" y="1177925"/>
          <p14:tracePt t="11301" x="1482725" y="1192213"/>
          <p14:tracePt t="11309" x="1509713" y="1204913"/>
          <p14:tracePt t="11318" x="1538288" y="1204913"/>
          <p14:tracePt t="11325" x="1550988" y="1219200"/>
          <p14:tracePt t="11334" x="1565275" y="1219200"/>
          <p14:tracePt t="11341" x="1579563" y="1219200"/>
          <p14:tracePt t="11355" x="1593850" y="1219200"/>
          <p14:tracePt t="11363" x="1606550" y="1219200"/>
          <p14:tracePt t="11371" x="1620838" y="1219200"/>
          <p14:tracePt t="11387" x="1635125" y="1219200"/>
          <p14:tracePt t="11393" x="1649413" y="1219200"/>
          <p14:tracePt t="11401" x="1662113" y="1219200"/>
          <p14:tracePt t="11409" x="1676400" y="1219200"/>
          <p14:tracePt t="11418" x="1690688" y="1219200"/>
          <p14:tracePt t="11425" x="1703388" y="1219200"/>
          <p14:tracePt t="11434" x="1717675" y="1219200"/>
          <p14:tracePt t="11441" x="1758950" y="1219200"/>
          <p14:tracePt t="11447" x="1801813" y="1219200"/>
          <p14:tracePt t="11455" x="1828800" y="1219200"/>
          <p14:tracePt t="11463" x="1870075" y="1219200"/>
          <p14:tracePt t="11471" x="1911350" y="1233488"/>
          <p14:tracePt t="11479" x="1939925" y="1233488"/>
          <p14:tracePt t="11486" x="1966913" y="1233488"/>
          <p14:tracePt t="11495" x="2008188" y="1233488"/>
          <p14:tracePt t="11502" x="2051050" y="1233488"/>
          <p14:tracePt t="11509" x="2092325" y="1233488"/>
          <p14:tracePt t="11518" x="2133600" y="1233488"/>
          <p14:tracePt t="11525" x="2189163" y="1233488"/>
          <p14:tracePt t="11534" x="2244725" y="1233488"/>
          <p14:tracePt t="11541" x="2300288" y="1233488"/>
          <p14:tracePt t="11547" x="2368550" y="1233488"/>
          <p14:tracePt t="11555" x="2438400" y="1233488"/>
          <p14:tracePt t="11563" x="2493963" y="1219200"/>
          <p14:tracePt t="11571" x="2535238" y="1219200"/>
          <p14:tracePt t="11579" x="2549525" y="1219200"/>
          <p14:tracePt t="11587" x="2576513" y="1219200"/>
          <p14:tracePt t="11595" x="2590800" y="1219200"/>
          <p14:tracePt t="11603" x="2617788" y="1219200"/>
          <p14:tracePt t="11609" x="2632075" y="1204913"/>
          <p14:tracePt t="11618" x="2646363" y="1204913"/>
          <p14:tracePt t="11625" x="2660650" y="1204913"/>
          <p14:tracePt t="11635" x="2673350" y="1204913"/>
          <p14:tracePt t="11641" x="2687638" y="1204913"/>
          <p14:tracePt t="11650" x="2716213" y="1204913"/>
          <p14:tracePt t="11655" x="2757488" y="1204913"/>
          <p14:tracePt t="11663" x="2784475" y="1204913"/>
          <p14:tracePt t="11670" x="2798763" y="1204913"/>
          <p14:tracePt t="11679" x="2825750" y="1204913"/>
          <p14:tracePt t="11687" x="2854325" y="1204913"/>
          <p14:tracePt t="11695" x="2868613" y="1204913"/>
          <p14:tracePt t="11703" x="2895600" y="1204913"/>
          <p14:tracePt t="11709" x="2909888" y="1204913"/>
          <p14:tracePt t="11718" x="2922588" y="1204913"/>
          <p14:tracePt t="11725" x="2936875" y="1204913"/>
          <p14:tracePt t="11734" x="2951163" y="1192213"/>
          <p14:tracePt t="11741" x="2978150" y="1192213"/>
          <p14:tracePt t="11750" x="2992438" y="1177925"/>
          <p14:tracePt t="11757" x="3021013" y="1177925"/>
          <p14:tracePt t="11763" x="3033713" y="1177925"/>
          <p14:tracePt t="11771" x="3048000" y="1177925"/>
          <p14:tracePt t="11779" x="3074988" y="1163638"/>
          <p14:tracePt t="11787" x="3089275" y="1163638"/>
          <p14:tracePt t="11795" x="3103563" y="1163638"/>
          <p14:tracePt t="11804" x="3130550" y="1163638"/>
          <p14:tracePt t="11809" x="3159125" y="1163638"/>
          <p14:tracePt t="11818" x="3186113" y="1163638"/>
          <p14:tracePt t="11825" x="3200400" y="1149350"/>
          <p14:tracePt t="11834" x="3227388" y="1149350"/>
          <p14:tracePt t="11841" x="3241675" y="1149350"/>
          <p14:tracePt t="11850" x="3282950" y="1136650"/>
          <p14:tracePt t="11857" x="3311525" y="1136650"/>
          <p14:tracePt t="11863" x="3338513" y="1136650"/>
          <p14:tracePt t="11871" x="3352800" y="1136650"/>
          <p14:tracePt t="11879" x="3367088" y="1136650"/>
          <p14:tracePt t="11887" x="3394075" y="1136650"/>
          <p14:tracePt t="11895" x="3408363" y="1136650"/>
          <p14:tracePt t="11903" x="3422650" y="1136650"/>
          <p14:tracePt t="11909" x="3435350" y="1136650"/>
          <p14:tracePt t="11918" x="3463925" y="1122363"/>
          <p14:tracePt t="11925" x="3478213" y="1122363"/>
          <p14:tracePt t="11934" x="3505200" y="1122363"/>
          <p14:tracePt t="11941" x="3519488" y="1122363"/>
          <p14:tracePt t="11951" x="3532188" y="1122363"/>
          <p14:tracePt t="11957" x="3546475" y="1122363"/>
          <p14:tracePt t="11995" x="3560763" y="1122363"/>
          <p14:tracePt t="12003" x="3575050" y="1122363"/>
          <p14:tracePt t="12011" x="3587750" y="1122363"/>
          <p14:tracePt t="12018" x="3616325" y="1122363"/>
          <p14:tracePt t="12025" x="3643313" y="1122363"/>
          <p14:tracePt t="12035" x="3684588" y="1122363"/>
          <p14:tracePt t="12041" x="3754438" y="1122363"/>
          <p14:tracePt t="12050" x="3824288" y="1122363"/>
          <p14:tracePt t="12057" x="3892550" y="1122363"/>
          <p14:tracePt t="12070" x="3948113" y="1122363"/>
          <p14:tracePt t="12071" x="4017963" y="1122363"/>
          <p14:tracePt t="12079" x="4059238" y="1122363"/>
          <p14:tracePt t="12087" x="4087813" y="1122363"/>
          <p14:tracePt t="12095" x="4100513" y="1122363"/>
          <p14:tracePt t="12103" x="4129088" y="1122363"/>
          <p14:tracePt t="12111" x="4156075" y="1122363"/>
          <p14:tracePt t="12118" x="4170363" y="1122363"/>
          <p14:tracePt t="12125" x="4184650" y="1108075"/>
          <p14:tracePt t="12135" x="4197350" y="1108075"/>
          <p14:tracePt t="12141" x="4225925" y="1108075"/>
          <p14:tracePt t="12150" x="4267200" y="1108075"/>
          <p14:tracePt t="12157" x="4294188" y="1093788"/>
          <p14:tracePt t="12165" x="4337050" y="1093788"/>
          <p14:tracePt t="12171" x="4364038" y="1081088"/>
          <p14:tracePt t="12179" x="4392613" y="1081088"/>
          <p14:tracePt t="12187" x="4419600" y="1081088"/>
          <p14:tracePt t="12195" x="4433888" y="1066800"/>
          <p14:tracePt t="12204" x="4460875" y="1066800"/>
          <p14:tracePt t="12211" x="4475163" y="1066800"/>
          <p14:tracePt t="12219" x="4489450" y="1066800"/>
          <p14:tracePt t="12225" x="4502150" y="1052513"/>
          <p14:tracePt t="12235" x="4516438" y="1052513"/>
          <p14:tracePt t="12241" x="4530725" y="1052513"/>
          <p14:tracePt t="12250" x="4545013" y="1052513"/>
          <p14:tracePt t="12257" x="4572000" y="1052513"/>
          <p14:tracePt t="12265" x="4586288" y="1052513"/>
          <p14:tracePt t="12271" x="4598988" y="1052513"/>
          <p14:tracePt t="12279" x="4613275" y="1052513"/>
          <p14:tracePt t="12287" x="4641850" y="1052513"/>
          <p14:tracePt t="12295" x="4654550" y="1052513"/>
          <p14:tracePt t="12303" x="4683125" y="1039813"/>
          <p14:tracePt t="12311" x="4710113" y="1039813"/>
          <p14:tracePt t="12319" x="4751388" y="1025525"/>
          <p14:tracePt t="12325" x="4794250" y="1025525"/>
          <p14:tracePt t="12334" x="4821238" y="1025525"/>
          <p14:tracePt t="12341" x="4849813" y="1025525"/>
          <p14:tracePt t="12351" x="4891088" y="1025525"/>
          <p14:tracePt t="12357" x="4918075" y="1025525"/>
          <p14:tracePt t="12366" x="4932363" y="1011238"/>
          <p14:tracePt t="12373" x="4946650" y="1011238"/>
          <p14:tracePt t="12379" x="4959350" y="1011238"/>
          <p14:tracePt t="12387" x="4973638" y="1011238"/>
          <p14:tracePt t="12395" x="4987925" y="1011238"/>
          <p14:tracePt t="12403" x="5014913" y="1011238"/>
          <p14:tracePt t="12411" x="5029200" y="1011238"/>
          <p14:tracePt t="12419" x="5043488" y="1011238"/>
          <p14:tracePt t="12426" x="5056188" y="1011238"/>
          <p14:tracePt t="12435" x="5070475" y="1011238"/>
          <p14:tracePt t="12442" x="5099050" y="1011238"/>
          <p14:tracePt t="12449" x="5111750" y="1011238"/>
          <p14:tracePt t="12457" x="5126038" y="1011238"/>
          <p14:tracePt t="12465" x="5154613" y="1011238"/>
          <p14:tracePt t="12473" x="5181600" y="1011238"/>
          <p14:tracePt t="12479" x="5195888" y="1011238"/>
          <p14:tracePt t="12487" x="5222875" y="1011238"/>
          <p14:tracePt t="12495" x="5237163" y="1011238"/>
          <p14:tracePt t="12503" x="5251450" y="1011238"/>
          <p14:tracePt t="12511" x="5264150" y="1011238"/>
          <p14:tracePt t="12519" x="5278438" y="1011238"/>
          <p14:tracePt t="12527" x="5307013" y="1011238"/>
          <p14:tracePt t="12535" x="5319713" y="1011238"/>
          <p14:tracePt t="12541" x="5334000" y="1011238"/>
          <p14:tracePt t="12549" x="5348288" y="1011238"/>
          <p14:tracePt t="12557" x="5360988" y="1011238"/>
          <p14:tracePt t="12565" x="5375275" y="1011238"/>
          <p14:tracePt t="12573" x="5389563" y="1011238"/>
          <p14:tracePt t="12581" x="5403850" y="1011238"/>
          <p14:tracePt t="12595" x="5416550" y="1011238"/>
          <p14:tracePt t="12603" x="5430838" y="1011238"/>
          <p14:tracePt t="12611" x="5445125" y="1011238"/>
          <p14:tracePt t="12627" x="5472113" y="1011238"/>
          <p14:tracePt t="12641" x="5486400" y="1011238"/>
          <p14:tracePt t="12695" x="5500688" y="1011238"/>
          <p14:tracePt t="12711" x="5513388" y="1011238"/>
          <p14:tracePt t="12719" x="5527675" y="1011238"/>
          <p14:tracePt t="12727" x="5541963" y="1011238"/>
          <p14:tracePt t="12734" x="5556250" y="1011238"/>
          <p14:tracePt t="12741" x="5583238" y="1011238"/>
          <p14:tracePt t="12750" x="5597525" y="1011238"/>
          <p14:tracePt t="12757" x="5611813" y="1011238"/>
          <p14:tracePt t="12765" x="5624513" y="1011238"/>
          <p14:tracePt t="12773" x="5638800" y="1011238"/>
          <p14:tracePt t="12781" x="5665788" y="1011238"/>
          <p14:tracePt t="12787" x="5694363" y="1011238"/>
          <p14:tracePt t="12795" x="5708650" y="1011238"/>
          <p14:tracePt t="12803" x="5735638" y="1011238"/>
          <p14:tracePt t="12811" x="5764213" y="1011238"/>
          <p14:tracePt t="12819" x="5791200" y="1011238"/>
          <p14:tracePt t="12827" x="5805488" y="1011238"/>
          <p14:tracePt t="12835" x="5832475" y="996950"/>
          <p14:tracePt t="12841" x="5846763" y="996950"/>
          <p14:tracePt t="12850" x="5873750" y="996950"/>
          <p14:tracePt t="12857" x="5888038" y="996950"/>
          <p14:tracePt t="12866" x="5916613" y="996950"/>
          <p14:tracePt t="12873" x="5929313" y="996950"/>
          <p14:tracePt t="12881" x="5957888" y="996950"/>
          <p14:tracePt t="12887" x="5970588" y="996950"/>
          <p14:tracePt t="12895" x="5999163" y="996950"/>
          <p14:tracePt t="12903" x="6040438" y="996950"/>
          <p14:tracePt t="12911" x="6081713" y="996950"/>
          <p14:tracePt t="12919" x="6110288" y="996950"/>
          <p14:tracePt t="12927" x="6151563" y="996950"/>
          <p14:tracePt t="12934" x="6192838" y="984250"/>
          <p14:tracePt t="12941" x="6207125" y="969963"/>
          <p14:tracePt t="12950" x="6262688" y="969963"/>
          <p14:tracePt t="12957" x="6318250" y="955675"/>
          <p14:tracePt t="12965" x="6373813" y="928688"/>
          <p14:tracePt t="12973" x="6442075" y="928688"/>
          <p14:tracePt t="12981" x="6511925" y="914400"/>
          <p14:tracePt t="12989" x="6580188" y="900113"/>
          <p14:tracePt t="12995" x="6635750" y="900113"/>
          <p14:tracePt t="13003" x="6705600" y="900113"/>
          <p14:tracePt t="13011" x="6775450" y="887413"/>
          <p14:tracePt t="13019" x="6816725" y="887413"/>
          <p14:tracePt t="13027" x="6831013" y="887413"/>
          <p14:tracePt t="13035" x="6858000" y="887413"/>
          <p14:tracePt t="13115" x="6872288" y="887413"/>
          <p14:tracePt t="13135" x="6884988" y="887413"/>
          <p14:tracePt t="13143" x="6899275" y="887413"/>
          <p14:tracePt t="13149" x="6913563" y="887413"/>
          <p14:tracePt t="13157" x="6927850" y="887413"/>
          <p14:tracePt t="13165" x="6940550" y="887413"/>
          <p14:tracePt t="13173" x="6954838" y="887413"/>
          <p14:tracePt t="13181" x="6969125" y="900113"/>
          <p14:tracePt t="13189" x="6983413" y="900113"/>
          <p14:tracePt t="13198" x="7010400" y="900113"/>
          <p14:tracePt t="13211" x="7024688" y="900113"/>
          <p14:tracePt t="13227" x="7037388" y="900113"/>
          <p14:tracePt t="13243" x="7051675" y="914400"/>
          <p14:tracePt t="13251" x="7065963" y="914400"/>
          <p14:tracePt t="13257" x="7092950" y="914400"/>
          <p14:tracePt t="13265" x="7107238" y="914400"/>
          <p14:tracePt t="13273" x="7121525" y="914400"/>
          <p14:tracePt t="13281" x="7135813" y="928688"/>
          <p14:tracePt t="13289" x="7148513" y="928688"/>
          <p14:tracePt t="13297" x="7162800" y="941388"/>
          <p14:tracePt t="13303" x="7177088" y="941388"/>
          <p14:tracePt t="13311" x="7189788" y="941388"/>
          <p14:tracePt t="13319" x="7204075" y="955675"/>
          <p14:tracePt t="13327" x="7218363" y="955675"/>
          <p14:tracePt t="13335" x="7232650" y="955675"/>
          <p14:tracePt t="13343" x="7245350" y="955675"/>
          <p14:tracePt t="13352" x="7273925" y="955675"/>
          <p14:tracePt t="13357" x="7288213" y="969963"/>
          <p14:tracePt t="13373" x="7300913" y="984250"/>
          <p14:tracePt t="13381" x="7315200" y="984250"/>
          <p14:tracePt t="13389" x="7329488" y="984250"/>
          <p14:tracePt t="13403" x="7342188" y="984250"/>
          <p14:tracePt t="13411" x="7342188" y="996950"/>
          <p14:tracePt t="13419" x="7370763" y="996950"/>
          <p14:tracePt t="13427" x="7385050" y="996950"/>
          <p14:tracePt t="13435" x="7397750" y="1011238"/>
          <p14:tracePt t="13443" x="7412038" y="1011238"/>
          <p14:tracePt t="13452" x="7426325" y="1011238"/>
          <p14:tracePt t="13457" x="7440613" y="1011238"/>
          <p14:tracePt t="13466" x="7467600" y="1025525"/>
          <p14:tracePt t="13473" x="7481888" y="1025525"/>
          <p14:tracePt t="13481" x="7494588" y="1025525"/>
          <p14:tracePt t="13489" x="7508875" y="1025525"/>
          <p14:tracePt t="13505" x="7523163" y="1025525"/>
          <p14:tracePt t="13519" x="7537450" y="1025525"/>
          <p14:tracePt t="13535" x="7550150" y="1025525"/>
          <p14:tracePt t="13551" x="7564438" y="1025525"/>
          <p14:tracePt t="13557" x="7578725" y="1025525"/>
          <p14:tracePt t="13566" x="7593013" y="1025525"/>
          <p14:tracePt t="13573" x="7605713" y="1025525"/>
          <p14:tracePt t="13581" x="7620000" y="1025525"/>
          <p14:tracePt t="13589" x="7634288" y="1025525"/>
          <p14:tracePt t="13597" x="7646988" y="1025525"/>
          <p14:tracePt t="13611" x="7661275" y="1025525"/>
          <p14:tracePt t="13619" x="7689850" y="1025525"/>
          <p14:tracePt t="13627" x="7702550" y="1025525"/>
          <p14:tracePt t="13635" x="7716838" y="1025525"/>
          <p14:tracePt t="13643" x="7745413" y="1025525"/>
          <p14:tracePt t="13651" x="7772400" y="1025525"/>
          <p14:tracePt t="13659" x="7813675" y="1025525"/>
          <p14:tracePt t="13665" x="7854950" y="1025525"/>
          <p14:tracePt t="13673" x="7897813" y="1025525"/>
          <p14:tracePt t="13681" x="7966075" y="1011238"/>
          <p14:tracePt t="13689" x="8021638" y="1011238"/>
          <p14:tracePt t="13697" x="8050213" y="1011238"/>
          <p14:tracePt t="13705" x="8062913" y="1011238"/>
          <p14:tracePt t="13711" x="8091488" y="1011238"/>
          <p14:tracePt t="13719" x="8104188" y="1011238"/>
          <p14:tracePt t="13727" x="8118475" y="1011238"/>
          <p14:tracePt t="13735" x="8132763" y="1011238"/>
          <p14:tracePt t="13743" x="8159750" y="1011238"/>
          <p14:tracePt t="13752" x="8188325" y="1011238"/>
          <p14:tracePt t="13759" x="8202613" y="1011238"/>
          <p14:tracePt t="13765" x="8215313" y="1011238"/>
          <p14:tracePt t="13773" x="8229600" y="1011238"/>
          <p14:tracePt t="13781" x="8256588" y="1011238"/>
          <p14:tracePt t="13789" x="8270875" y="1025525"/>
          <p14:tracePt t="13797" x="8285163" y="1025525"/>
          <p14:tracePt t="13805" x="8299450" y="1025525"/>
          <p14:tracePt t="13819" x="8312150" y="1025525"/>
          <p14:tracePt t="13827" x="8326438" y="1025525"/>
          <p14:tracePt t="13843" x="8340725" y="1025525"/>
          <p14:tracePt t="13877" x="8355013" y="1025525"/>
          <p14:tracePt t="13893" x="8367713" y="1025525"/>
          <p14:tracePt t="13909" x="8382000" y="1025525"/>
          <p14:tracePt t="14147" x="8396288" y="1025525"/>
          <p14:tracePt t="14169" x="8408988" y="1025525"/>
          <p14:tracePt t="14175" x="8423275" y="1025525"/>
          <p14:tracePt t="14181" x="8451850" y="1025525"/>
          <p14:tracePt t="14189" x="8464550" y="1039813"/>
          <p14:tracePt t="14197" x="8478838" y="1039813"/>
          <p14:tracePt t="14205" x="8493125" y="1039813"/>
          <p14:tracePt t="14213" x="8507413" y="1039813"/>
          <p14:tracePt t="14220" x="8520113" y="1039813"/>
          <p14:tracePt t="14229" x="8548688" y="1039813"/>
          <p14:tracePt t="14235" x="8575675" y="1039813"/>
          <p14:tracePt t="14243" x="8616950" y="1039813"/>
          <p14:tracePt t="14252" x="8645525" y="1039813"/>
          <p14:tracePt t="14259" x="8686800" y="1039813"/>
          <p14:tracePt t="14268" x="8742363" y="1039813"/>
          <p14:tracePt t="14275" x="8797925" y="1039813"/>
          <p14:tracePt t="14285" x="8866188" y="1039813"/>
          <p14:tracePt t="14289" x="8921750" y="1039813"/>
          <p14:tracePt t="14297" x="8977313" y="1039813"/>
          <p14:tracePt t="14305" x="9018588" y="1039813"/>
          <p14:tracePt t="14313" x="9061450" y="1039813"/>
          <p14:tracePt t="14321" x="9074150" y="1039813"/>
          <p14:tracePt t="14329" x="9102725" y="1039813"/>
          <p14:tracePt t="14335" x="9117013" y="1039813"/>
          <p14:tracePt t="14343" x="9144000" y="1039813"/>
          <p14:tracePt t="14352" x="9185275" y="1039813"/>
          <p14:tracePt t="14359" x="9226550" y="1039813"/>
          <p14:tracePt t="14368" x="9282113" y="1039813"/>
          <p14:tracePt t="14375" x="9351963" y="1039813"/>
          <p14:tracePt t="14385" x="9393238" y="1039813"/>
          <p14:tracePt t="14389" x="9463088" y="1039813"/>
          <p14:tracePt t="14397" x="9531350" y="1039813"/>
          <p14:tracePt t="14405" x="9586913" y="1039813"/>
          <p14:tracePt t="14413" x="9615488" y="1039813"/>
          <p14:tracePt t="14421" x="9656763" y="1039813"/>
          <p14:tracePt t="14429" x="9683750" y="1039813"/>
          <p14:tracePt t="14435" x="9712325" y="1025525"/>
          <p14:tracePt t="14443" x="9739313" y="1025525"/>
          <p14:tracePt t="14529" x="9753600" y="1025525"/>
          <p14:tracePt t="14683" x="9767888" y="1011238"/>
          <p14:tracePt t="14691" x="9780588" y="1011238"/>
          <p14:tracePt t="14697" x="9794875" y="1011238"/>
          <p14:tracePt t="14705" x="9809163" y="996950"/>
          <p14:tracePt t="14713" x="9823450" y="996950"/>
          <p14:tracePt t="14721" x="9836150" y="996950"/>
          <p14:tracePt t="14729" x="9850438" y="996950"/>
          <p14:tracePt t="14737" x="9864725" y="996950"/>
          <p14:tracePt t="14743" x="9891713" y="996950"/>
          <p14:tracePt t="14759" x="9906000" y="996950"/>
          <p14:tracePt t="14768" x="9920288" y="984250"/>
          <p14:tracePt t="14795" x="9932988" y="984250"/>
          <p14:tracePt t="14809" x="9947275" y="984250"/>
          <p14:tracePt t="14818" x="9961563" y="984250"/>
          <p14:tracePt t="14825" x="9975850" y="984250"/>
          <p14:tracePt t="14835" x="9988550" y="984250"/>
          <p14:tracePt t="14841" x="10002838" y="984250"/>
          <p14:tracePt t="14850" x="10017125" y="984250"/>
          <p14:tracePt t="14855" x="10031413" y="984250"/>
          <p14:tracePt t="14863" x="10044113" y="984250"/>
          <p14:tracePt t="14879" x="10058400" y="984250"/>
          <p14:tracePt t="14887" x="10072688" y="984250"/>
          <p14:tracePt t="14906" x="10085388" y="984250"/>
          <p14:tracePt t="15171" x="10099675" y="984250"/>
          <p14:tracePt t="15179" x="10128250" y="984250"/>
          <p14:tracePt t="15187" x="10155238" y="984250"/>
          <p14:tracePt t="15195" x="10210800" y="984250"/>
          <p14:tracePt t="15203" x="10280650" y="984250"/>
          <p14:tracePt t="15209" x="10348913" y="984250"/>
          <p14:tracePt t="15218" x="10418763" y="984250"/>
          <p14:tracePt t="15224" x="10501313" y="984250"/>
          <p14:tracePt t="15235" x="10598150" y="996950"/>
          <p14:tracePt t="15241" x="10694988" y="1011238"/>
          <p14:tracePt t="15249" x="10793413" y="1039813"/>
          <p14:tracePt t="15257" x="10890250" y="1052513"/>
          <p14:tracePt t="15263" x="10999788" y="1081088"/>
          <p14:tracePt t="15271" x="11098213" y="1108075"/>
          <p14:tracePt t="15279" x="11180763" y="1136650"/>
          <p14:tracePt t="15287" x="11277600" y="1163638"/>
          <p14:tracePt t="15294" x="11388725" y="1177925"/>
          <p14:tracePt t="15303" x="11485563" y="1204913"/>
          <p14:tracePt t="15311" x="11623675" y="1233488"/>
          <p14:tracePt t="15318" x="11761788" y="1260475"/>
          <p14:tracePt t="15325" x="11901488" y="1274763"/>
          <p14:tracePt t="15335" x="12053888" y="1274763"/>
          <p14:tracePt t="16049" x="11526838" y="4545013"/>
          <p14:tracePt t="16057" x="11110913" y="4710113"/>
          <p14:tracePt t="16065" x="10737850" y="4876800"/>
          <p14:tracePt t="16085" x="10002838" y="5126038"/>
          <p14:tracePt t="16087" x="9671050" y="5251450"/>
          <p14:tracePt t="16095" x="9296400" y="5416550"/>
          <p14:tracePt t="16103" x="8921750" y="5583238"/>
          <p14:tracePt t="16111" x="8534400" y="5749925"/>
          <p14:tracePt t="16118" x="8174038" y="5888038"/>
          <p14:tracePt t="16127" x="7772400" y="5999163"/>
          <p14:tracePt t="16135" x="7288213" y="6122988"/>
          <p14:tracePt t="16142" x="6732588" y="6262688"/>
          <p14:tracePt t="16149" x="6192838" y="6330950"/>
          <p14:tracePt t="16157" x="5721350" y="6373813"/>
          <p14:tracePt t="16165" x="5319713" y="6400800"/>
          <p14:tracePt t="16173" x="5002213" y="6442075"/>
          <p14:tracePt t="16181" x="4779963" y="6470650"/>
          <p14:tracePt t="16187" x="4586288" y="6470650"/>
          <p14:tracePt t="16195" x="4419600" y="6497638"/>
          <p14:tracePt t="16203" x="4281488" y="6511925"/>
          <p14:tracePt t="16211" x="4141788" y="6538913"/>
          <p14:tracePt t="16219" x="4044950" y="6538913"/>
          <p14:tracePt t="16227" x="3962400" y="6553200"/>
          <p14:tracePt t="16235" x="3879850" y="6567488"/>
          <p14:tracePt t="16241" x="3810000" y="6567488"/>
          <p14:tracePt t="16250" x="3754438" y="6567488"/>
          <p14:tracePt t="16257" x="3684588" y="6580188"/>
          <p14:tracePt t="16265" x="3643313" y="6594475"/>
          <p14:tracePt t="16273" x="3616325" y="6594475"/>
          <p14:tracePt t="16281" x="3602038" y="6594475"/>
          <p14:tracePt t="16289" x="3587750" y="6608763"/>
          <p14:tracePt t="16295" x="3575050" y="6608763"/>
          <p14:tracePt t="16302" x="3546475" y="6623050"/>
          <p14:tracePt t="16319" x="3532188" y="6623050"/>
          <p14:tracePt t="16327" x="3519488" y="6623050"/>
          <p14:tracePt t="16335" x="3505200" y="6635750"/>
          <p14:tracePt t="16341" x="3490913" y="6635750"/>
          <p14:tracePt t="16350" x="3478213" y="6650038"/>
          <p14:tracePt t="16357" x="3463925" y="6678613"/>
          <p14:tracePt t="16365" x="3435350" y="6691313"/>
          <p14:tracePt t="16373" x="3435350" y="6705600"/>
          <p14:tracePt t="16381" x="3422650" y="6719888"/>
          <p14:tracePt t="16389" x="3422650" y="6732588"/>
          <p14:tracePt t="16395" x="3422650" y="6746875"/>
          <p14:tracePt t="16407" x="3408363" y="6761163"/>
          <p14:tracePt t="16416" x="3408363" y="6775450"/>
          <p14:tracePt t="16423" x="3408363" y="6788150"/>
          <p14:tracePt t="16431" x="3408363" y="6802438"/>
          <p14:tracePt t="16439" x="3408363" y="6831013"/>
          <p14:tracePt t="17040" x="0" y="0"/>
        </p14:tracePtLst>
        <p14:tracePtLst>
          <p14:tracePt t="43697" x="4465638" y="6126163"/>
          <p14:tracePt t="44253" x="2493963" y="6761163"/>
          <p14:tracePt t="44261" x="2508250" y="6732588"/>
          <p14:tracePt t="44270" x="2520950" y="6719888"/>
          <p14:tracePt t="44277" x="2520950" y="6691313"/>
          <p14:tracePt t="44286" x="2535238" y="6691313"/>
          <p14:tracePt t="44293" x="2535238" y="6678613"/>
          <p14:tracePt t="44369" x="2520950" y="6678613"/>
          <p14:tracePt t="44386" x="2508250" y="6678613"/>
          <p14:tracePt t="44393" x="2493963" y="6678613"/>
          <p14:tracePt t="44401" x="2479675" y="6678613"/>
          <p14:tracePt t="44407" x="2479675" y="6691313"/>
          <p14:tracePt t="44427" x="2465388" y="6691313"/>
          <p14:tracePt t="44443" x="2465388" y="6705600"/>
          <p14:tracePt t="44452" x="2452688" y="6705600"/>
          <p14:tracePt t="44655" x="2452688" y="6719888"/>
          <p14:tracePt t="44668" x="2438400" y="6719888"/>
          <p14:tracePt t="44672" x="2438400" y="6732588"/>
          <p14:tracePt t="44689" x="2438400" y="6761163"/>
          <p14:tracePt t="44697" x="2438400" y="6775450"/>
          <p14:tracePt t="44705" x="2438400" y="6788150"/>
          <p14:tracePt t="44713" x="2438400" y="6802438"/>
          <p14:tracePt t="44721" x="2452688" y="6831013"/>
          <p14:tracePt t="44727" x="2465388" y="6843713"/>
          <p14:tracePt t="45359" x="0" y="0"/>
        </p14:tracePtLst>
      </p14:laserTraceLst>
    </p:ext>
    <p:ext uri="{E180D4A7-C9FB-4DFB-919C-405C955672EB}">
      <p14:showEvtLst xmlns:p14="http://schemas.microsoft.com/office/powerpoint/2010/main">
        <p14:triggerEvt type="onClick" time="53971" objId="21"/>
        <p14:triggerEvt type="onClick" time="64709" objId="9"/>
        <p14:triggerEvt type="onClick" time="73463" objId="16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9797341" y="5861086"/>
            <a:ext cx="456371" cy="30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795505" y="5863538"/>
            <a:ext cx="456371" cy="30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1684062" y="5793518"/>
            <a:ext cx="551656" cy="38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B1AF0E-107B-4987-8215-BE0A32D874DA}"/>
              </a:ext>
            </a:extLst>
          </p:cNvPr>
          <p:cNvSpPr txBox="1"/>
          <p:nvPr/>
        </p:nvSpPr>
        <p:spPr>
          <a:xfrm>
            <a:off x="251027" y="77241"/>
            <a:ext cx="11438964" cy="620650"/>
          </a:xfrm>
          <a:prstGeom prst="rect">
            <a:avLst/>
          </a:prstGeom>
          <a:noFill/>
        </p:spPr>
        <p:txBody>
          <a:bodyPr wrap="square" lIns="120480" tIns="60233" rIns="120480" bIns="60233" rtlCol="0">
            <a:spAutoFit/>
          </a:bodyPr>
          <a:lstStyle/>
          <a:p>
            <a:pPr defTabSz="1207483">
              <a:defRPr/>
            </a:pPr>
            <a:r>
              <a:rPr lang="en-US" sz="3200" b="1" kern="0" dirty="0">
                <a:solidFill>
                  <a:srgbClr val="0B1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4. </a:t>
            </a:r>
            <a:r>
              <a:rPr lang="en-US" sz="3200" b="1" kern="0" dirty="0" err="1">
                <a:solidFill>
                  <a:srgbClr val="0B1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Thay</a:t>
            </a:r>
            <a:r>
              <a:rPr lang="en-US" sz="3200" b="1" kern="0" dirty="0">
                <a:solidFill>
                  <a:srgbClr val="0B1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0B1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hình</a:t>
            </a:r>
            <a:r>
              <a:rPr lang="en-US" sz="3200" b="1" kern="0" dirty="0">
                <a:solidFill>
                  <a:srgbClr val="0B1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0B1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chieác</a:t>
            </a:r>
            <a:r>
              <a:rPr lang="en-US" sz="3200" b="1" kern="0" dirty="0">
                <a:solidFill>
                  <a:srgbClr val="0B1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0B1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laù</a:t>
            </a:r>
            <a:r>
              <a:rPr lang="en-US" sz="3200" b="1" kern="0" dirty="0">
                <a:solidFill>
                  <a:srgbClr val="0B1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0B1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baèng</a:t>
            </a:r>
            <a:r>
              <a:rPr lang="en-US" sz="3200" b="1" kern="0" dirty="0">
                <a:solidFill>
                  <a:srgbClr val="0B1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daáu</a:t>
            </a: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hoûi</a:t>
            </a:r>
            <a:r>
              <a:rPr lang="en-US" sz="3200" b="1" kern="0" dirty="0">
                <a:solidFill>
                  <a:srgbClr val="0B1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0B1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hoaëc</a:t>
            </a:r>
            <a:r>
              <a:rPr lang="en-US" sz="3200" b="1" kern="0" dirty="0">
                <a:solidFill>
                  <a:srgbClr val="0B1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daáu</a:t>
            </a: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ngaõ</a:t>
            </a:r>
            <a:endParaRPr lang="vi-VN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3B1AF0E-107B-4987-8215-BE0A32D874DA}"/>
              </a:ext>
            </a:extLst>
          </p:cNvPr>
          <p:cNvSpPr txBox="1"/>
          <p:nvPr/>
        </p:nvSpPr>
        <p:spPr>
          <a:xfrm>
            <a:off x="472857" y="5882823"/>
            <a:ext cx="2012187" cy="737404"/>
          </a:xfrm>
          <a:prstGeom prst="rect">
            <a:avLst/>
          </a:prstGeom>
          <a:noFill/>
        </p:spPr>
        <p:txBody>
          <a:bodyPr wrap="square" lIns="120480" tIns="60233" rIns="120480" bIns="60233" rtlCol="0">
            <a:spAutoFit/>
          </a:bodyPr>
          <a:lstStyle/>
          <a:p>
            <a:pPr defTabSz="1207483">
              <a:defRPr/>
            </a:pPr>
            <a:r>
              <a:rPr lang="en-US" sz="4000" b="1" kern="0">
                <a:solidFill>
                  <a:sysClr val="windowText" lastClr="000000"/>
                </a:solidFill>
                <a:latin typeface="VNI-Avo" pitchFamily="2" charset="0"/>
              </a:rPr>
              <a:t>caùi roâ</a:t>
            </a:r>
            <a:endParaRPr lang="vi-VN" sz="4000" b="1" kern="0">
              <a:solidFill>
                <a:sysClr val="windowText" lastClr="000000"/>
              </a:solidFill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43B1AF0E-107B-4987-8215-BE0A32D874DA}"/>
              </a:ext>
            </a:extLst>
          </p:cNvPr>
          <p:cNvSpPr txBox="1"/>
          <p:nvPr/>
        </p:nvSpPr>
        <p:spPr>
          <a:xfrm>
            <a:off x="4493385" y="5891005"/>
            <a:ext cx="2604115" cy="737307"/>
          </a:xfrm>
          <a:prstGeom prst="rect">
            <a:avLst/>
          </a:prstGeom>
          <a:noFill/>
        </p:spPr>
        <p:txBody>
          <a:bodyPr wrap="square" lIns="120480" tIns="60233" rIns="120480" bIns="60233" rtlCol="0">
            <a:spAutoFit/>
          </a:bodyPr>
          <a:lstStyle/>
          <a:p>
            <a:pPr defTabSz="1207483">
              <a:defRPr/>
            </a:pPr>
            <a:r>
              <a:rPr lang="en-US" sz="4000" b="1" kern="0">
                <a:solidFill>
                  <a:sysClr val="windowText" lastClr="000000"/>
                </a:solidFill>
                <a:latin typeface="VNI-Avo" pitchFamily="2" charset="0"/>
              </a:rPr>
              <a:t>caùi ñia</a:t>
            </a:r>
            <a:endParaRPr lang="vi-VN" sz="4000" b="1" kern="0">
              <a:solidFill>
                <a:srgbClr val="FF0000"/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43B1AF0E-107B-4987-8215-BE0A32D874DA}"/>
              </a:ext>
            </a:extLst>
          </p:cNvPr>
          <p:cNvSpPr txBox="1"/>
          <p:nvPr/>
        </p:nvSpPr>
        <p:spPr>
          <a:xfrm>
            <a:off x="8432178" y="5826939"/>
            <a:ext cx="4037351" cy="737404"/>
          </a:xfrm>
          <a:prstGeom prst="rect">
            <a:avLst/>
          </a:prstGeom>
          <a:noFill/>
        </p:spPr>
        <p:txBody>
          <a:bodyPr wrap="square" lIns="120480" tIns="60233" rIns="120480" bIns="60233" rtlCol="0">
            <a:spAutoFit/>
          </a:bodyPr>
          <a:lstStyle/>
          <a:p>
            <a:pPr defTabSz="1207483">
              <a:defRPr/>
            </a:pPr>
            <a:r>
              <a:rPr lang="en-US" sz="4000" b="1" kern="0" dirty="0" err="1">
                <a:solidFill>
                  <a:sysClr val="windowText" lastClr="000000"/>
                </a:solidFill>
                <a:latin typeface="VNI-Avo" pitchFamily="2" charset="0"/>
              </a:rPr>
              <a:t>ñoâi</a:t>
            </a:r>
            <a:r>
              <a:rPr lang="en-US" sz="4000" b="1" kern="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000" b="1" kern="0" dirty="0" err="1">
                <a:solidFill>
                  <a:sysClr val="windowText" lastClr="000000"/>
                </a:solidFill>
                <a:latin typeface="VNI-Avo" pitchFamily="2" charset="0"/>
              </a:rPr>
              <a:t>ñua</a:t>
            </a:r>
            <a:endParaRPr lang="vi-VN" sz="40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80783" y="5283997"/>
            <a:ext cx="734087" cy="7340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65065" y="5283997"/>
            <a:ext cx="734087" cy="734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59890" y="5350870"/>
            <a:ext cx="734087" cy="7340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t="76672" r="65285" b="11770"/>
          <a:stretch/>
        </p:blipFill>
        <p:spPr>
          <a:xfrm>
            <a:off x="472857" y="2306720"/>
            <a:ext cx="3206935" cy="26426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1" t="75332" r="39295" b="11016"/>
          <a:stretch/>
        </p:blipFill>
        <p:spPr>
          <a:xfrm>
            <a:off x="4493385" y="1805354"/>
            <a:ext cx="3170171" cy="31149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3" t="76500" r="10875" b="9745"/>
          <a:stretch/>
        </p:blipFill>
        <p:spPr>
          <a:xfrm>
            <a:off x="8512209" y="1968269"/>
            <a:ext cx="3177799" cy="29811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10393343" y="4484925"/>
            <a:ext cx="449392" cy="464459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357" tIns="45682" rIns="91357" bIns="45682" numCol="1" rtlCol="0" anchor="t" anchorCtr="0" compatLnSpc="1">
            <a:prstTxWarp prst="textNoShape">
              <a:avLst/>
            </a:prstTxWarp>
          </a:bodyPr>
          <a:lstStyle/>
          <a:p>
            <a:pPr defTabSz="913562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4094"/>
      </p:ext>
    </p:extLst>
  </p:cSld>
  <p:clrMapOvr>
    <a:masterClrMapping/>
  </p:clrMapOvr>
  <p:transition advTm="92576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418" x="4510088" y="6081713"/>
          <p14:tracePt t="7770" x="2411413" y="6831013"/>
          <p14:tracePt t="7779" x="2397125" y="6831013"/>
          <p14:tracePt t="7792" x="2382838" y="6831013"/>
          <p14:tracePt t="7819" x="2368550" y="6831013"/>
          <p14:tracePt t="7834" x="2355850" y="6816725"/>
          <p14:tracePt t="7841" x="2341563" y="6816725"/>
          <p14:tracePt t="7849" x="2327275" y="6816725"/>
          <p14:tracePt t="7857" x="2312988" y="6816725"/>
          <p14:tracePt t="7866" x="2300288" y="6802438"/>
          <p14:tracePt t="7874" x="2271713" y="6788150"/>
          <p14:tracePt t="7880" x="2259013" y="6775450"/>
          <p14:tracePt t="7887" x="2230438" y="6775450"/>
          <p14:tracePt t="7897" x="2203450" y="6761163"/>
          <p14:tracePt t="7915" x="2160588" y="6746875"/>
          <p14:tracePt t="7920" x="2147888" y="6746875"/>
          <p14:tracePt t="7930" x="2133600" y="6732588"/>
          <p14:tracePt t="7933" x="2119313" y="6732588"/>
          <p14:tracePt t="8004" x="2106613" y="6732588"/>
          <p14:tracePt t="8031" x="2092325" y="6732588"/>
          <p14:tracePt t="8058" x="2078038" y="6732588"/>
          <p14:tracePt t="8084" x="2063750" y="6746875"/>
          <p14:tracePt t="8107" x="2051050" y="6746875"/>
          <p14:tracePt t="8115" x="2051050" y="6761163"/>
          <p14:tracePt t="8137" x="2036763" y="6761163"/>
          <p14:tracePt t="8165" x="2022475" y="6761163"/>
          <p14:tracePt t="8195" x="2008188" y="6761163"/>
          <p14:tracePt t="8216" x="2008188" y="6775450"/>
          <p14:tracePt t="8240" x="1995488" y="6775450"/>
          <p14:tracePt t="8261" x="1981200" y="6788150"/>
          <p14:tracePt t="8270" x="1966913" y="6788150"/>
          <p14:tracePt t="8278" x="1954213" y="6788150"/>
          <p14:tracePt t="8294" x="1939925" y="6788150"/>
          <p14:tracePt t="8307" x="1939925" y="6802438"/>
          <p14:tracePt t="8316" x="1925638" y="6802438"/>
          <p14:tracePt t="8370" x="1911350" y="6802438"/>
          <p14:tracePt t="8385" x="1898650" y="6802438"/>
          <p14:tracePt t="8450" x="1884363" y="6802438"/>
          <p14:tracePt t="8469" x="1870075" y="6802438"/>
          <p14:tracePt t="8486" x="1855788" y="6802438"/>
          <p14:tracePt t="8500" x="1843088" y="6802438"/>
          <p14:tracePt t="8507" x="1828800" y="6802438"/>
          <p14:tracePt t="8523" x="1814513" y="6802438"/>
          <p14:tracePt t="8557" x="1801813" y="6802438"/>
          <p14:tracePt t="8566" x="1801813" y="6788150"/>
          <p14:tracePt t="8590" x="1787525" y="6788150"/>
          <p14:tracePt t="8598" x="1787525" y="6775450"/>
          <p14:tracePt t="8615" x="1773238" y="6775450"/>
          <p14:tracePt t="8632" x="1773238" y="6761163"/>
          <p14:tracePt t="8640" x="1758950" y="6761163"/>
          <p14:tracePt t="8694" x="1758950" y="6746875"/>
          <p14:tracePt t="8706" x="1746250" y="6746875"/>
          <p14:tracePt t="8713" x="1746250" y="6732588"/>
          <p14:tracePt t="8736" x="1731963" y="6732588"/>
          <p14:tracePt t="8758" x="1717675" y="6719888"/>
          <p14:tracePt t="8847" x="1703388" y="6719888"/>
          <p14:tracePt t="8919" x="1690688" y="6719888"/>
          <p14:tracePt t="8939" x="1676400" y="6719888"/>
          <p14:tracePt t="8948" x="1662113" y="6705600"/>
          <p14:tracePt t="8956" x="1649413" y="6691313"/>
          <p14:tracePt t="8963" x="1635125" y="6678613"/>
          <p14:tracePt t="8969" x="1620838" y="6678613"/>
          <p14:tracePt t="8980" x="1620838" y="6664325"/>
          <p14:tracePt t="8986" x="1606550" y="6650038"/>
          <p14:tracePt t="8993" x="1579563" y="6650038"/>
          <p14:tracePt t="9001" x="1579563" y="6635750"/>
          <p14:tracePt t="9010" x="1565275" y="6623050"/>
          <p14:tracePt t="9017" x="1550988" y="6608763"/>
          <p14:tracePt t="9024" x="1538288" y="6594475"/>
          <p14:tracePt t="9032" x="1524000" y="6567488"/>
          <p14:tracePt t="9039" x="1509713" y="6553200"/>
          <p14:tracePt t="9048" x="1497013" y="6538913"/>
          <p14:tracePt t="9056" x="1468438" y="6526213"/>
          <p14:tracePt t="9064" x="1454150" y="6497638"/>
          <p14:tracePt t="9072" x="1441450" y="6483350"/>
          <p14:tracePt t="9080" x="1427163" y="6470650"/>
          <p14:tracePt t="9086" x="1412875" y="6456363"/>
          <p14:tracePt t="9095" x="1398588" y="6427788"/>
          <p14:tracePt t="9102" x="1385888" y="6415088"/>
          <p14:tracePt t="9110" x="1357313" y="6400800"/>
          <p14:tracePt t="9118" x="1344613" y="6386513"/>
          <p14:tracePt t="9124" x="1330325" y="6359525"/>
          <p14:tracePt t="9131" x="1316038" y="6330950"/>
          <p14:tracePt t="9139" x="1289050" y="6303963"/>
          <p14:tracePt t="9149" x="1274763" y="6275388"/>
          <p14:tracePt t="9156" x="1260475" y="6262688"/>
          <p14:tracePt t="9163" x="1233488" y="6221413"/>
          <p14:tracePt t="9171" x="1219200" y="6165850"/>
          <p14:tracePt t="9180" x="1192213" y="6110288"/>
          <p14:tracePt t="9186" x="1163638" y="6040438"/>
          <p14:tracePt t="9194" x="1149350" y="5970588"/>
          <p14:tracePt t="9202" x="1108075" y="5902325"/>
          <p14:tracePt t="9210" x="1066800" y="5818188"/>
          <p14:tracePt t="9217" x="996950" y="5721350"/>
          <p14:tracePt t="9224" x="928688" y="5624513"/>
          <p14:tracePt t="9231" x="887413" y="5541963"/>
          <p14:tracePt t="9239" x="831850" y="5459413"/>
          <p14:tracePt t="9249" x="803275" y="5375275"/>
          <p14:tracePt t="9255" x="788988" y="5292725"/>
          <p14:tracePt t="9263" x="762000" y="5222875"/>
          <p14:tracePt t="9271" x="735013" y="5154613"/>
          <p14:tracePt t="9279" x="735013" y="5099050"/>
          <p14:tracePt t="9285" x="735013" y="5029200"/>
          <p14:tracePt t="9294" x="720725" y="4959350"/>
          <p14:tracePt t="9302" x="720725" y="4891088"/>
          <p14:tracePt t="9310" x="720725" y="4821238"/>
          <p14:tracePt t="9318" x="720725" y="4765675"/>
          <p14:tracePt t="9326" x="720725" y="4697413"/>
          <p14:tracePt t="9332" x="720725" y="4613275"/>
          <p14:tracePt t="9340" x="735013" y="4545013"/>
          <p14:tracePt t="9348" x="747713" y="4475163"/>
          <p14:tracePt t="9356" x="762000" y="4405313"/>
          <p14:tracePt t="9363" x="776288" y="4337050"/>
          <p14:tracePt t="9372" x="776288" y="4267200"/>
          <p14:tracePt t="9378" x="788988" y="4197350"/>
          <p14:tracePt t="9386" x="817563" y="4129088"/>
          <p14:tracePt t="9394" x="831850" y="4059238"/>
          <p14:tracePt t="9402" x="844550" y="4003675"/>
          <p14:tracePt t="9410" x="844550" y="3976688"/>
          <p14:tracePt t="9418" x="858838" y="3921125"/>
          <p14:tracePt t="9425" x="873125" y="3879850"/>
          <p14:tracePt t="9432" x="887413" y="3810000"/>
          <p14:tracePt t="9439" x="900113" y="3754438"/>
          <p14:tracePt t="9447" x="928688" y="3684588"/>
          <p14:tracePt t="9456" x="941388" y="3630613"/>
          <p14:tracePt t="9463" x="969963" y="3560763"/>
          <p14:tracePt t="9472" x="996950" y="3490913"/>
          <p14:tracePt t="9480" x="1011238" y="3422650"/>
          <p14:tracePt t="9486" x="1039813" y="3338513"/>
          <p14:tracePt t="9494" x="1066800" y="3270250"/>
          <p14:tracePt t="9502" x="1093788" y="3200400"/>
          <p14:tracePt t="9510" x="1108075" y="3130550"/>
          <p14:tracePt t="9518" x="1136650" y="3074988"/>
          <p14:tracePt t="9526" x="1149350" y="3021013"/>
          <p14:tracePt t="9532" x="1163638" y="2965450"/>
          <p14:tracePt t="9540" x="1177925" y="2922588"/>
          <p14:tracePt t="9547" x="1192213" y="2881313"/>
          <p14:tracePt t="9556" x="1192213" y="2825750"/>
          <p14:tracePt t="9563" x="1204913" y="2757488"/>
          <p14:tracePt t="9571" x="1204913" y="2701925"/>
          <p14:tracePt t="9581" x="1219200" y="2646363"/>
          <p14:tracePt t="9586" x="1219200" y="2576513"/>
          <p14:tracePt t="9594" x="1219200" y="2520950"/>
          <p14:tracePt t="9601" x="1219200" y="2452688"/>
          <p14:tracePt t="9609" x="1219200" y="2397125"/>
          <p14:tracePt t="9618" x="1219200" y="2327275"/>
          <p14:tracePt t="9626" x="1204913" y="2259013"/>
          <p14:tracePt t="9634" x="1204913" y="2189163"/>
          <p14:tracePt t="9640" x="1192213" y="2119313"/>
          <p14:tracePt t="9648" x="1163638" y="2051050"/>
          <p14:tracePt t="9655" x="1136650" y="1966913"/>
          <p14:tracePt t="9663" x="1122363" y="1898650"/>
          <p14:tracePt t="9671" x="1093788" y="1828800"/>
          <p14:tracePt t="9680" x="1066800" y="1773238"/>
          <p14:tracePt t="9687" x="1052513" y="1703388"/>
          <p14:tracePt t="9694" x="1025525" y="1635125"/>
          <p14:tracePt t="9701" x="996950" y="1565275"/>
          <p14:tracePt t="9710" x="984250" y="1524000"/>
          <p14:tracePt t="9718" x="969963" y="1509713"/>
          <p14:tracePt t="9726" x="955675" y="1482725"/>
          <p14:tracePt t="9734" x="955675" y="1468438"/>
          <p14:tracePt t="9740" x="941388" y="1454150"/>
          <p14:tracePt t="9748" x="928688" y="1427163"/>
          <p14:tracePt t="9756" x="928688" y="1371600"/>
          <p14:tracePt t="9763" x="914400" y="1301750"/>
          <p14:tracePt t="9773" x="900113" y="1246188"/>
          <p14:tracePt t="9780" x="900113" y="1233488"/>
          <p14:tracePt t="9788" x="900113" y="1219200"/>
          <p14:tracePt t="9794" x="887413" y="1192213"/>
          <p14:tracePt t="9810" x="873125" y="1177925"/>
          <p14:tracePt t="9818" x="873125" y="1163638"/>
          <p14:tracePt t="9826" x="858838" y="1149350"/>
          <p14:tracePt t="9842" x="858838" y="1136650"/>
          <p14:tracePt t="9856" x="844550" y="1136650"/>
          <p14:tracePt t="9863" x="844550" y="1122363"/>
          <p14:tracePt t="9872" x="844550" y="1108075"/>
          <p14:tracePt t="9880" x="831850" y="1093788"/>
          <p14:tracePt t="9894" x="803275" y="1081088"/>
          <p14:tracePt t="9913" x="788988" y="1052513"/>
          <p14:tracePt t="9942" x="788988" y="1039813"/>
          <p14:tracePt t="9956" x="776288" y="1025525"/>
          <p14:tracePt t="9963" x="776288" y="1011238"/>
          <p14:tracePt t="9972" x="762000" y="984250"/>
          <p14:tracePt t="9992" x="762000" y="969963"/>
          <p14:tracePt t="10095" x="762000" y="955675"/>
          <p14:tracePt t="10110" x="762000" y="941388"/>
          <p14:tracePt t="10130" x="762000" y="928688"/>
          <p14:tracePt t="10146" x="762000" y="914400"/>
          <p14:tracePt t="10160" x="762000" y="900113"/>
          <p14:tracePt t="10168" x="762000" y="887413"/>
          <p14:tracePt t="10458" x="762000" y="873125"/>
          <p14:tracePt t="10463" x="776288" y="873125"/>
          <p14:tracePt t="10479" x="788988" y="873125"/>
          <p14:tracePt t="10496" x="803275" y="858838"/>
          <p14:tracePt t="10513" x="817563" y="858838"/>
          <p14:tracePt t="10517" x="831850" y="844550"/>
          <p14:tracePt t="10533" x="844550" y="844550"/>
          <p14:tracePt t="10549" x="858838" y="844550"/>
          <p14:tracePt t="10558" x="858838" y="831850"/>
          <p14:tracePt t="10563" x="873125" y="831850"/>
          <p14:tracePt t="10572" x="887413" y="831850"/>
          <p14:tracePt t="10580" x="900113" y="831850"/>
          <p14:tracePt t="10587" x="928688" y="831850"/>
          <p14:tracePt t="10597" x="941388" y="831850"/>
          <p14:tracePt t="10604" x="955675" y="831850"/>
          <p14:tracePt t="10617" x="969963" y="831850"/>
          <p14:tracePt t="10637" x="984250" y="831850"/>
          <p14:tracePt t="10654" x="996950" y="831850"/>
          <p14:tracePt t="10663" x="1011238" y="831850"/>
          <p14:tracePt t="10670" x="1025525" y="831850"/>
          <p14:tracePt t="10676" x="1039813" y="831850"/>
          <p14:tracePt t="10684" x="1052513" y="831850"/>
          <p14:tracePt t="10691" x="1066800" y="831850"/>
          <p14:tracePt t="10699" x="1093788" y="831850"/>
          <p14:tracePt t="10707" x="1108075" y="831850"/>
          <p14:tracePt t="10715" x="1122363" y="831850"/>
          <p14:tracePt t="10721" x="1136650" y="831850"/>
          <p14:tracePt t="10737" x="1149350" y="831850"/>
          <p14:tracePt t="10747" x="1177925" y="831850"/>
          <p14:tracePt t="10754" x="1192213" y="831850"/>
          <p14:tracePt t="10763" x="1204913" y="831850"/>
          <p14:tracePt t="10770" x="1219200" y="831850"/>
          <p14:tracePt t="10776" x="1233488" y="831850"/>
          <p14:tracePt t="10784" x="1246188" y="831850"/>
          <p14:tracePt t="10792" x="1260475" y="831850"/>
          <p14:tracePt t="10800" x="1274763" y="831850"/>
          <p14:tracePt t="10808" x="1301750" y="831850"/>
          <p14:tracePt t="10816" x="1316038" y="831850"/>
          <p14:tracePt t="10822" x="1330325" y="831850"/>
          <p14:tracePt t="10842" x="1344613" y="831850"/>
          <p14:tracePt t="10858" x="1357313" y="831850"/>
          <p14:tracePt t="10866" x="1371600" y="831850"/>
          <p14:tracePt t="10874" x="1398588" y="831850"/>
          <p14:tracePt t="10880" x="1412875" y="831850"/>
          <p14:tracePt t="10887" x="1441450" y="817563"/>
          <p14:tracePt t="10897" x="1454150" y="817563"/>
          <p14:tracePt t="10915" x="1482725" y="817563"/>
          <p14:tracePt t="10920" x="1497013" y="817563"/>
          <p14:tracePt t="10928" x="1509713" y="817563"/>
          <p14:tracePt t="10933" x="1524000" y="817563"/>
          <p14:tracePt t="10942" x="1538288" y="817563"/>
          <p14:tracePt t="10950" x="1550988" y="817563"/>
          <p14:tracePt t="10958" x="1565275" y="817563"/>
          <p14:tracePt t="10966" x="1579563" y="817563"/>
          <p14:tracePt t="10974" x="1593850" y="817563"/>
          <p14:tracePt t="10980" x="1620838" y="817563"/>
          <p14:tracePt t="10988" x="1649413" y="817563"/>
          <p14:tracePt t="10997" x="1690688" y="817563"/>
          <p14:tracePt t="11004" x="1703388" y="803275"/>
          <p14:tracePt t="11013" x="1731963" y="803275"/>
          <p14:tracePt t="11020" x="1746250" y="803275"/>
          <p14:tracePt t="11028" x="1773238" y="803275"/>
          <p14:tracePt t="11034" x="1787525" y="803275"/>
          <p14:tracePt t="11049" x="1801813" y="803275"/>
          <p14:tracePt t="11058" x="1828800" y="788988"/>
          <p14:tracePt t="11066" x="1843088" y="788988"/>
          <p14:tracePt t="11074" x="1870075" y="788988"/>
          <p14:tracePt t="11080" x="1884363" y="776288"/>
          <p14:tracePt t="11087" x="1925638" y="762000"/>
          <p14:tracePt t="11097" x="1954213" y="762000"/>
          <p14:tracePt t="11104" x="2008188" y="762000"/>
          <p14:tracePt t="11113" x="2022475" y="747713"/>
          <p14:tracePt t="11119" x="2051050" y="747713"/>
          <p14:tracePt t="11130" x="2063750" y="747713"/>
          <p14:tracePt t="11133" x="2092325" y="747713"/>
          <p14:tracePt t="11141" x="2106613" y="747713"/>
          <p14:tracePt t="11149" x="2119313" y="747713"/>
          <p14:tracePt t="11158" x="2133600" y="747713"/>
          <p14:tracePt t="11165" x="2147888" y="747713"/>
          <p14:tracePt t="11173" x="2160588" y="747713"/>
          <p14:tracePt t="11181" x="2174875" y="747713"/>
          <p14:tracePt t="11187" x="2189163" y="747713"/>
          <p14:tracePt t="11197" x="2203450" y="747713"/>
          <p14:tracePt t="11203" x="2216150" y="747713"/>
          <p14:tracePt t="11213" x="2244725" y="747713"/>
          <p14:tracePt t="11220" x="2259013" y="747713"/>
          <p14:tracePt t="11228" x="2271713" y="747713"/>
          <p14:tracePt t="11234" x="2286000" y="747713"/>
          <p14:tracePt t="11241" x="2312988" y="747713"/>
          <p14:tracePt t="11249" x="2327275" y="747713"/>
          <p14:tracePt t="11258" x="2341563" y="747713"/>
          <p14:tracePt t="11265" x="2368550" y="747713"/>
          <p14:tracePt t="11274" x="2382838" y="747713"/>
          <p14:tracePt t="11281" x="2397125" y="747713"/>
          <p14:tracePt t="11287" x="2411413" y="747713"/>
          <p14:tracePt t="11297" x="2424113" y="747713"/>
          <p14:tracePt t="11304" x="2452688" y="762000"/>
          <p14:tracePt t="11313" x="2479675" y="762000"/>
          <p14:tracePt t="11320" x="2508250" y="762000"/>
          <p14:tracePt t="11330" x="2535238" y="762000"/>
          <p14:tracePt t="11336" x="2563813" y="762000"/>
          <p14:tracePt t="11342" x="2590800" y="762000"/>
          <p14:tracePt t="11349" x="2632075" y="776288"/>
          <p14:tracePt t="11358" x="2673350" y="788988"/>
          <p14:tracePt t="11366" x="2716213" y="803275"/>
          <p14:tracePt t="11374" x="2770188" y="817563"/>
          <p14:tracePt t="11382" x="2840038" y="844550"/>
          <p14:tracePt t="11388" x="2909888" y="858838"/>
          <p14:tracePt t="11396" x="2978150" y="887413"/>
          <p14:tracePt t="11404" x="3048000" y="887413"/>
          <p14:tracePt t="11413" x="3130550" y="887413"/>
          <p14:tracePt t="11420" x="3200400" y="887413"/>
          <p14:tracePt t="11429" x="3270250" y="900113"/>
          <p14:tracePt t="11436" x="3338513" y="900113"/>
          <p14:tracePt t="11442" x="3408363" y="914400"/>
          <p14:tracePt t="11449" x="3463925" y="914400"/>
          <p14:tracePt t="11457" x="3519488" y="941388"/>
          <p14:tracePt t="11465" x="3560763" y="941388"/>
          <p14:tracePt t="11474" x="3602038" y="955675"/>
          <p14:tracePt t="11481" x="3616325" y="955675"/>
          <p14:tracePt t="11490" x="3643313" y="955675"/>
          <p14:tracePt t="11496" x="3671888" y="969963"/>
          <p14:tracePt t="11504" x="3684588" y="969963"/>
          <p14:tracePt t="11513" x="3713163" y="969963"/>
          <p14:tracePt t="11520" x="3727450" y="969963"/>
          <p14:tracePt t="11528" x="3754438" y="969963"/>
          <p14:tracePt t="11536" x="3783013" y="969963"/>
          <p14:tracePt t="11542" x="3810000" y="969963"/>
          <p14:tracePt t="11549" x="3836988" y="969963"/>
          <p14:tracePt t="11557" x="3865563" y="969963"/>
          <p14:tracePt t="11565" x="3892550" y="969963"/>
          <p14:tracePt t="11573" x="3921125" y="969963"/>
          <p14:tracePt t="11581" x="3948113" y="969963"/>
          <p14:tracePt t="11590" x="3976688" y="969963"/>
          <p14:tracePt t="11597" x="4003675" y="969963"/>
          <p14:tracePt t="11604" x="4032250" y="969963"/>
          <p14:tracePt t="11613" x="4059238" y="969963"/>
          <p14:tracePt t="11620" x="4087813" y="969963"/>
          <p14:tracePt t="11628" x="4114800" y="969963"/>
          <p14:tracePt t="11636" x="4141788" y="969963"/>
          <p14:tracePt t="11644" x="4156075" y="969963"/>
          <p14:tracePt t="11650" x="4184650" y="969963"/>
          <p14:tracePt t="11658" x="4197350" y="969963"/>
          <p14:tracePt t="11666" x="4211638" y="969963"/>
          <p14:tracePt t="11674" x="4240213" y="955675"/>
          <p14:tracePt t="11682" x="4267200" y="955675"/>
          <p14:tracePt t="11689" x="4281488" y="955675"/>
          <p14:tracePt t="11696" x="4294188" y="955675"/>
          <p14:tracePt t="11703" x="4308475" y="941388"/>
          <p14:tracePt t="11713" x="4322763" y="941388"/>
          <p14:tracePt t="11719" x="4337050" y="941388"/>
          <p14:tracePt t="11728" x="4349750" y="941388"/>
          <p14:tracePt t="11735" x="4364038" y="941388"/>
          <p14:tracePt t="11749" x="4378325" y="941388"/>
          <p14:tracePt t="11866" x="4392613" y="928688"/>
          <p14:tracePt t="11873" x="4405313" y="928688"/>
          <p14:tracePt t="11882" x="4419600" y="928688"/>
          <p14:tracePt t="11890" x="4433888" y="928688"/>
          <p14:tracePt t="11897" x="4446588" y="928688"/>
          <p14:tracePt t="11914" x="4489450" y="928688"/>
          <p14:tracePt t="11919" x="4516438" y="928688"/>
          <p14:tracePt t="11928" x="4530725" y="928688"/>
          <p14:tracePt t="11935" x="4557713" y="928688"/>
          <p14:tracePt t="11944" x="4586288" y="914400"/>
          <p14:tracePt t="11951" x="4627563" y="914400"/>
          <p14:tracePt t="11958" x="4668838" y="900113"/>
          <p14:tracePt t="11965" x="4710113" y="900113"/>
          <p14:tracePt t="11973" x="4751388" y="887413"/>
          <p14:tracePt t="11982" x="4794250" y="887413"/>
          <p14:tracePt t="11989" x="4806950" y="887413"/>
          <p14:tracePt t="11998" x="4821238" y="887413"/>
          <p14:tracePt t="12013" x="4835525" y="887413"/>
          <p14:tracePt t="12020" x="4862513" y="873125"/>
          <p14:tracePt t="12036" x="4876800" y="873125"/>
          <p14:tracePt t="12044" x="4891088" y="858838"/>
          <p14:tracePt t="12052" x="4903788" y="858838"/>
          <p14:tracePt t="12058" x="4918075" y="858838"/>
          <p14:tracePt t="12066" x="4932363" y="858838"/>
          <p14:tracePt t="12074" x="4946650" y="858838"/>
          <p14:tracePt t="12082" x="4959350" y="844550"/>
          <p14:tracePt t="12090" x="4987925" y="844550"/>
          <p14:tracePt t="12098" x="5002213" y="831850"/>
          <p14:tracePt t="12106" x="5014913" y="831850"/>
          <p14:tracePt t="12124" x="5029200" y="831850"/>
          <p14:tracePt t="12274" x="5029200" y="817563"/>
          <p14:tracePt t="12281" x="5056188" y="817563"/>
          <p14:tracePt t="12289" x="5084763" y="817563"/>
          <p14:tracePt t="12297" x="5126038" y="817563"/>
          <p14:tracePt t="12306" x="5154613" y="817563"/>
          <p14:tracePt t="12314" x="5195888" y="817563"/>
          <p14:tracePt t="12321" x="5237163" y="817563"/>
          <p14:tracePt t="12328" x="5278438" y="817563"/>
          <p14:tracePt t="12335" x="5319713" y="817563"/>
          <p14:tracePt t="12344" x="5389563" y="817563"/>
          <p14:tracePt t="12351" x="5445125" y="817563"/>
          <p14:tracePt t="12360" x="5513388" y="817563"/>
          <p14:tracePt t="12368" x="5583238" y="803275"/>
          <p14:tracePt t="12374" x="5665788" y="776288"/>
          <p14:tracePt t="12381" x="5708650" y="762000"/>
          <p14:tracePt t="12390" x="5776913" y="747713"/>
          <p14:tracePt t="12397" x="5832475" y="747713"/>
          <p14:tracePt t="12405" x="5861050" y="747713"/>
          <p14:tracePt t="12414" x="5902325" y="735013"/>
          <p14:tracePt t="12422" x="5943600" y="720725"/>
          <p14:tracePt t="12428" x="5984875" y="720725"/>
          <p14:tracePt t="12435" x="6026150" y="720725"/>
          <p14:tracePt t="12444" x="6054725" y="720725"/>
          <p14:tracePt t="12451" x="6069013" y="720725"/>
          <p14:tracePt t="12460" x="6096000" y="720725"/>
          <p14:tracePt t="12468" x="6110288" y="720725"/>
          <p14:tracePt t="12474" x="6122988" y="720725"/>
          <p14:tracePt t="12490" x="6137275" y="720725"/>
          <p14:tracePt t="12543" x="6151563" y="720725"/>
          <p14:tracePt t="12556" x="6178550" y="720725"/>
          <p14:tracePt t="12572" x="6192838" y="720725"/>
          <p14:tracePt t="12586" x="6207125" y="720725"/>
          <p14:tracePt t="12601" x="6221413" y="720725"/>
          <p14:tracePt t="12664" x="6234113" y="735013"/>
          <p14:tracePt t="12672" x="6248400" y="735013"/>
          <p14:tracePt t="12680" x="6262688" y="735013"/>
          <p14:tracePt t="12686" x="6275388" y="747713"/>
          <p14:tracePt t="12693" x="6289675" y="747713"/>
          <p14:tracePt t="12702" x="6303963" y="747713"/>
          <p14:tracePt t="12710" x="6318250" y="762000"/>
          <p14:tracePt t="12718" x="6345238" y="762000"/>
          <p14:tracePt t="12726" x="6359525" y="776288"/>
          <p14:tracePt t="12734" x="6386513" y="776288"/>
          <p14:tracePt t="12739" x="6400800" y="776288"/>
          <p14:tracePt t="12748" x="6427788" y="776288"/>
          <p14:tracePt t="12755" x="6456363" y="776288"/>
          <p14:tracePt t="12764" x="6470650" y="788988"/>
          <p14:tracePt t="12771" x="6511925" y="788988"/>
          <p14:tracePt t="12781" x="6553200" y="788988"/>
          <p14:tracePt t="12785" x="6594475" y="788988"/>
          <p14:tracePt t="12793" x="6650038" y="788988"/>
          <p14:tracePt t="12801" x="6719888" y="788988"/>
          <p14:tracePt t="12810" x="6775450" y="788988"/>
          <p14:tracePt t="12817" x="6843713" y="788988"/>
          <p14:tracePt t="12826" x="6913563" y="776288"/>
          <p14:tracePt t="12833" x="6983413" y="776288"/>
          <p14:tracePt t="12840" x="7010400" y="776288"/>
          <p14:tracePt t="12848" x="7037388" y="776288"/>
          <p14:tracePt t="12855" x="7051675" y="776288"/>
          <p14:tracePt t="12871" x="7065963" y="776288"/>
          <p14:tracePt t="12897" x="7080250" y="776288"/>
          <p14:tracePt t="13087" x="7092950" y="762000"/>
          <p14:tracePt t="13096" x="7107238" y="762000"/>
          <p14:tracePt t="13102" x="7135813" y="762000"/>
          <p14:tracePt t="13110" x="7148513" y="747713"/>
          <p14:tracePt t="13117" x="7162800" y="747713"/>
          <p14:tracePt t="13125" x="7177088" y="747713"/>
          <p14:tracePt t="13133" x="7189788" y="735013"/>
          <p14:tracePt t="13141" x="7204075" y="735013"/>
          <p14:tracePt t="13148" x="7232650" y="735013"/>
          <p14:tracePt t="13156" x="7259638" y="720725"/>
          <p14:tracePt t="13163" x="7300913" y="720725"/>
          <p14:tracePt t="13171" x="7315200" y="720725"/>
          <p14:tracePt t="13180" x="7356475" y="720725"/>
          <p14:tracePt t="13187" x="7385050" y="706438"/>
          <p14:tracePt t="13197" x="7440613" y="706438"/>
          <p14:tracePt t="13202" x="7481888" y="692150"/>
          <p14:tracePt t="13209" x="7508875" y="692150"/>
          <p14:tracePt t="13217" x="7537450" y="692150"/>
          <p14:tracePt t="13225" x="7550150" y="692150"/>
          <p14:tracePt t="13233" x="7564438" y="692150"/>
          <p14:tracePt t="13242" x="7593013" y="692150"/>
          <p14:tracePt t="13247" x="7605713" y="692150"/>
          <p14:tracePt t="13255" x="7634288" y="692150"/>
          <p14:tracePt t="13264" x="7661275" y="692150"/>
          <p14:tracePt t="13271" x="7702550" y="692150"/>
          <p14:tracePt t="13280" x="7731125" y="692150"/>
          <p14:tracePt t="13287" x="7799388" y="692150"/>
          <p14:tracePt t="13297" x="7827963" y="692150"/>
          <p14:tracePt t="13301" x="7869238" y="692150"/>
          <p14:tracePt t="13310" x="7910513" y="692150"/>
          <p14:tracePt t="13318" x="7939088" y="692150"/>
          <p14:tracePt t="13326" x="7951788" y="692150"/>
          <p14:tracePt t="13334" x="7980363" y="692150"/>
          <p14:tracePt t="13342" x="8007350" y="692150"/>
          <p14:tracePt t="13350" x="8021638" y="692150"/>
          <p14:tracePt t="13356" x="8035925" y="692150"/>
          <p14:tracePt t="13364" x="8062913" y="692150"/>
          <p14:tracePt t="13372" x="8091488" y="679450"/>
          <p14:tracePt t="13380" x="8104188" y="665163"/>
          <p14:tracePt t="13388" x="8118475" y="665163"/>
          <p14:tracePt t="13397" x="8132763" y="665163"/>
          <p14:tracePt t="13402" x="8147050" y="650875"/>
          <p14:tracePt t="13568" x="8159750" y="650875"/>
          <p14:tracePt t="13575" x="8188325" y="650875"/>
          <p14:tracePt t="13584" x="8215313" y="650875"/>
          <p14:tracePt t="13591" x="8243888" y="650875"/>
          <p14:tracePt t="13599" x="8270875" y="650875"/>
          <p14:tracePt t="13607" x="8285163" y="650875"/>
          <p14:tracePt t="13614" x="8312150" y="650875"/>
          <p14:tracePt t="13621" x="8326438" y="650875"/>
          <p14:tracePt t="13630" x="8355013" y="650875"/>
          <p14:tracePt t="13638" x="8382000" y="650875"/>
          <p14:tracePt t="13646" x="8423275" y="650875"/>
          <p14:tracePt t="13654" x="8464550" y="665163"/>
          <p14:tracePt t="13660" x="8493125" y="679450"/>
          <p14:tracePt t="13668" x="8534400" y="692150"/>
          <p14:tracePt t="13676" x="8575675" y="692150"/>
          <p14:tracePt t="13683" x="8604250" y="720725"/>
          <p14:tracePt t="13692" x="8631238" y="720725"/>
          <p14:tracePt t="13700" x="8672513" y="735013"/>
          <p14:tracePt t="13707" x="8713788" y="747713"/>
          <p14:tracePt t="13714" x="8742363" y="747713"/>
          <p14:tracePt t="13721" x="8769350" y="762000"/>
          <p14:tracePt t="13730" x="8824913" y="776288"/>
          <p14:tracePt t="13737" x="8866188" y="776288"/>
          <p14:tracePt t="13748" x="8921750" y="788988"/>
          <p14:tracePt t="13753" x="8977313" y="803275"/>
          <p14:tracePt t="13763" x="9047163" y="803275"/>
          <p14:tracePt t="13768" x="9102725" y="803275"/>
          <p14:tracePt t="13775" x="9129713" y="803275"/>
          <p14:tracePt t="13784" x="9158288" y="803275"/>
          <p14:tracePt t="13800" x="9170988" y="803275"/>
          <p14:tracePt t="13953" x="9185275" y="803275"/>
          <p14:tracePt t="13962" x="9199563" y="788988"/>
          <p14:tracePt t="13970" x="9226550" y="788988"/>
          <p14:tracePt t="13975" x="9255125" y="788988"/>
          <p14:tracePt t="13983" x="9282113" y="776288"/>
          <p14:tracePt t="13991" x="9323388" y="762000"/>
          <p14:tracePt t="13999" x="9366250" y="762000"/>
          <p14:tracePt t="14008" x="9421813" y="762000"/>
          <p14:tracePt t="14016" x="9475788" y="762000"/>
          <p14:tracePt t="14023" x="9531350" y="762000"/>
          <p14:tracePt t="14030" x="9586913" y="762000"/>
          <p14:tracePt t="14037" x="9628188" y="762000"/>
          <p14:tracePt t="14047" x="9683750" y="776288"/>
          <p14:tracePt t="14053" x="9739313" y="776288"/>
          <p14:tracePt t="14063" x="9794875" y="788988"/>
          <p14:tracePt t="14070" x="9836150" y="788988"/>
          <p14:tracePt t="14075" x="9864725" y="817563"/>
          <p14:tracePt t="14084" x="9891713" y="817563"/>
          <p14:tracePt t="14092" x="9920288" y="831850"/>
          <p14:tracePt t="14099" x="9932988" y="844550"/>
          <p14:tracePt t="14107" x="9975850" y="858838"/>
          <p14:tracePt t="14115" x="10002838" y="873125"/>
          <p14:tracePt t="14123" x="10058400" y="873125"/>
          <p14:tracePt t="14130" x="10099675" y="900113"/>
          <p14:tracePt t="14137" x="10140950" y="914400"/>
          <p14:tracePt t="14146" x="10196513" y="928688"/>
          <p14:tracePt t="14154" x="10237788" y="928688"/>
          <p14:tracePt t="14163" x="10293350" y="955675"/>
          <p14:tracePt t="14170" x="10321925" y="955675"/>
          <p14:tracePt t="14176" x="10348913" y="955675"/>
          <p14:tracePt t="14184" x="10377488" y="969963"/>
          <p14:tracePt t="14192" x="10390188" y="969963"/>
          <p14:tracePt t="14200" x="10404475" y="969963"/>
          <p14:tracePt t="14208" x="10433050" y="984250"/>
          <p14:tracePt t="14223" x="10445750" y="984250"/>
          <p14:tracePt t="14527" x="10460038" y="984250"/>
          <p14:tracePt t="14535" x="10488613" y="969963"/>
          <p14:tracePt t="14541" x="10529888" y="955675"/>
          <p14:tracePt t="14550" x="10598150" y="928688"/>
          <p14:tracePt t="14557" x="10668000" y="914400"/>
          <p14:tracePt t="14565" x="10737850" y="887413"/>
          <p14:tracePt t="14573" x="10820400" y="858838"/>
          <p14:tracePt t="14582" x="10902950" y="831850"/>
          <p14:tracePt t="14587" x="10972800" y="817563"/>
          <p14:tracePt t="14597" x="11028363" y="803275"/>
          <p14:tracePt t="14604" x="11152188" y="776288"/>
          <p14:tracePt t="14613" x="11277600" y="776288"/>
          <p14:tracePt t="14620" x="11444288" y="776288"/>
          <p14:tracePt t="14629" x="11623675" y="788988"/>
          <p14:tracePt t="14636" x="11901488" y="831850"/>
          <p14:tracePt t="14642" x="12080875" y="858838"/>
          <p14:tracePt t="19705" x="0" y="0"/>
        </p14:tracePtLst>
        <p14:tracePtLst>
          <p14:tracePt t="84944" x="4527550" y="6180138"/>
          <p14:tracePt t="85340" x="5140325" y="6831013"/>
          <p14:tracePt t="85348" x="5140325" y="6816725"/>
          <p14:tracePt t="85354" x="5140325" y="6802438"/>
          <p14:tracePt t="85361" x="5126038" y="6788150"/>
          <p14:tracePt t="85369" x="5126038" y="6761163"/>
          <p14:tracePt t="85378" x="5126038" y="6746875"/>
          <p14:tracePt t="85385" x="5099050" y="6732588"/>
          <p14:tracePt t="85394" x="5099050" y="6719888"/>
          <p14:tracePt t="85402" x="5084763" y="6705600"/>
          <p14:tracePt t="85408" x="5084763" y="6691313"/>
          <p14:tracePt t="85416" x="5070475" y="6664325"/>
          <p14:tracePt t="85424" x="5056188" y="6650038"/>
          <p14:tracePt t="85431" x="5043488" y="6635750"/>
          <p14:tracePt t="85439" x="5043488" y="6623050"/>
          <p14:tracePt t="85447" x="5043488" y="6608763"/>
          <p14:tracePt t="85453" x="5029200" y="6580188"/>
          <p14:tracePt t="85462" x="5029200" y="6567488"/>
          <p14:tracePt t="85469" x="5014913" y="6553200"/>
          <p14:tracePt t="85477" x="5014913" y="6538913"/>
          <p14:tracePt t="85485" x="5014913" y="6526213"/>
          <p14:tracePt t="85493" x="5014913" y="6511925"/>
          <p14:tracePt t="85502" x="5002213" y="6483350"/>
          <p14:tracePt t="85507" x="5002213" y="6470650"/>
          <p14:tracePt t="85524" x="4987925" y="6456363"/>
          <p14:tracePt t="85532" x="4987925" y="6442075"/>
          <p14:tracePt t="85548" x="4973638" y="6442075"/>
          <p14:tracePt t="85556" x="4973638" y="6427788"/>
          <p14:tracePt t="85566" x="4959350" y="6427788"/>
          <p14:tracePt t="85594" x="4946650" y="6427788"/>
          <p14:tracePt t="85620" x="4932363" y="6427788"/>
          <p14:tracePt t="85710" x="4918075" y="6427788"/>
          <p14:tracePt t="85715" x="4918075" y="6442075"/>
          <p14:tracePt t="85724" x="4903788" y="6456363"/>
          <p14:tracePt t="85740" x="4891088" y="6470650"/>
          <p14:tracePt t="85748" x="4876800" y="6497638"/>
          <p14:tracePt t="85756" x="4876800" y="6511925"/>
          <p14:tracePt t="85761" x="4876800" y="6526213"/>
          <p14:tracePt t="85770" x="4862513" y="6538913"/>
          <p14:tracePt t="85777" x="4862513" y="6553200"/>
          <p14:tracePt t="85786" x="4862513" y="6567488"/>
          <p14:tracePt t="85874" x="4862513" y="6580188"/>
          <p14:tracePt t="85924" x="4876800" y="6580188"/>
          <p14:tracePt t="85955" x="4891088" y="6580188"/>
          <p14:tracePt t="85970" x="4903788" y="6580188"/>
          <p14:tracePt t="85978" x="4918075" y="6580188"/>
          <p14:tracePt t="85986" x="4932363" y="6580188"/>
          <p14:tracePt t="85993" x="4946650" y="6580188"/>
          <p14:tracePt t="86001" x="4959350" y="6580188"/>
          <p14:tracePt t="86010" x="4973638" y="6580188"/>
          <p14:tracePt t="86018" x="4987925" y="6580188"/>
          <p14:tracePt t="86024" x="5014913" y="6580188"/>
          <p14:tracePt t="86031" x="5029200" y="6580188"/>
          <p14:tracePt t="86039" x="5043488" y="6594475"/>
          <p14:tracePt t="86048" x="5070475" y="6594475"/>
          <p14:tracePt t="86055" x="5084763" y="6594475"/>
          <p14:tracePt t="86063" x="5111750" y="6594475"/>
          <p14:tracePt t="86071" x="5140325" y="6594475"/>
          <p14:tracePt t="86078" x="5154613" y="6594475"/>
          <p14:tracePt t="86085" x="5195888" y="6594475"/>
          <p14:tracePt t="86093" x="5237163" y="6580188"/>
          <p14:tracePt t="86102" x="5264150" y="6580188"/>
          <p14:tracePt t="86110" x="5292725" y="6580188"/>
          <p14:tracePt t="86118" x="5319713" y="6567488"/>
          <p14:tracePt t="86126" x="5334000" y="6567488"/>
          <p14:tracePt t="86132" x="5360988" y="6553200"/>
          <p14:tracePt t="86140" x="5389563" y="6538913"/>
          <p14:tracePt t="86148" x="5403850" y="6538913"/>
          <p14:tracePt t="86156" x="5416550" y="6538913"/>
          <p14:tracePt t="86164" x="5430838" y="6538913"/>
          <p14:tracePt t="86171" x="5445125" y="6538913"/>
          <p14:tracePt t="86180" x="5459413" y="6538913"/>
          <p14:tracePt t="86185" x="5472113" y="6526213"/>
          <p14:tracePt t="86194" x="5500688" y="6526213"/>
          <p14:tracePt t="86202" x="5513388" y="6526213"/>
          <p14:tracePt t="86210" x="5527675" y="6526213"/>
          <p14:tracePt t="86218" x="5541963" y="6526213"/>
          <p14:tracePt t="86225" x="5556250" y="6526213"/>
          <p14:tracePt t="86232" x="5568950" y="6526213"/>
          <p14:tracePt t="86240" x="5583238" y="6526213"/>
          <p14:tracePt t="86247" x="5611813" y="6526213"/>
          <p14:tracePt t="86256" x="5624513" y="6526213"/>
          <p14:tracePt t="86264" x="5638800" y="6526213"/>
          <p14:tracePt t="86271" x="5653088" y="6526213"/>
          <p14:tracePt t="86280" x="5665788" y="6526213"/>
          <p14:tracePt t="86286" x="5680075" y="6526213"/>
          <p14:tracePt t="86294" x="5694363" y="6526213"/>
          <p14:tracePt t="86302" x="5708650" y="6526213"/>
          <p14:tracePt t="86309" x="5721350" y="6526213"/>
          <p14:tracePt t="86318" x="5735638" y="6526213"/>
          <p14:tracePt t="86332" x="5749925" y="6526213"/>
          <p14:tracePt t="86340" x="5764213" y="6526213"/>
          <p14:tracePt t="86348" x="5776913" y="6526213"/>
          <p14:tracePt t="86355" x="5791200" y="6526213"/>
          <p14:tracePt t="86364" x="5805488" y="6526213"/>
          <p14:tracePt t="86371" x="5818188" y="6526213"/>
          <p14:tracePt t="86380" x="5832475" y="6526213"/>
          <p14:tracePt t="86393" x="5846763" y="6526213"/>
          <p14:tracePt t="86402" x="5861050" y="6538913"/>
          <p14:tracePt t="86410" x="5873750" y="6538913"/>
          <p14:tracePt t="86418" x="5888038" y="6538913"/>
          <p14:tracePt t="86426" x="5902325" y="6553200"/>
          <p14:tracePt t="86435" x="5916613" y="6553200"/>
          <p14:tracePt t="86440" x="5943600" y="6580188"/>
          <p14:tracePt t="86448" x="5957888" y="6580188"/>
          <p14:tracePt t="86456" x="5970588" y="6594475"/>
          <p14:tracePt t="86464" x="5999163" y="6608763"/>
          <p14:tracePt t="86472" x="6013450" y="6623050"/>
          <p14:tracePt t="86480" x="6026150" y="6623050"/>
          <p14:tracePt t="86488" x="6040438" y="6623050"/>
          <p14:tracePt t="86494" x="6054725" y="6650038"/>
          <p14:tracePt t="86510" x="6069013" y="6650038"/>
          <p14:tracePt t="86518" x="6081713" y="6664325"/>
          <p14:tracePt t="86526" x="6096000" y="6664325"/>
          <p14:tracePt t="86540" x="6122988" y="6678613"/>
          <p14:tracePt t="86548" x="6137275" y="6678613"/>
          <p14:tracePt t="86555" x="6151563" y="6678613"/>
          <p14:tracePt t="86563" x="6165850" y="6691313"/>
          <p14:tracePt t="86571" x="6178550" y="6691313"/>
          <p14:tracePt t="86580" x="6192838" y="6705600"/>
          <p14:tracePt t="86588" x="6221413" y="6705600"/>
          <p14:tracePt t="86593" x="6234113" y="6719888"/>
          <p14:tracePt t="86602" x="6262688" y="6719888"/>
          <p14:tracePt t="86610" x="6275388" y="6719888"/>
          <p14:tracePt t="86618" x="6289675" y="6732588"/>
          <p14:tracePt t="86626" x="6303963" y="6732588"/>
          <p14:tracePt t="86635" x="6318250" y="6732588"/>
          <p14:tracePt t="86641" x="6330950" y="6732588"/>
          <p14:tracePt t="86648" x="6345238" y="6732588"/>
          <p14:tracePt t="86676" x="6359525" y="6732588"/>
          <p14:tracePt t="87211" x="6373813" y="6732588"/>
          <p14:tracePt t="87218" x="6386513" y="6732588"/>
          <p14:tracePt t="87225" x="6415088" y="6732588"/>
          <p14:tracePt t="87235" x="6427788" y="6746875"/>
          <p14:tracePt t="87241" x="6456363" y="6761163"/>
          <p14:tracePt t="87250" x="6497638" y="6761163"/>
          <p14:tracePt t="87258" x="6538913" y="6761163"/>
          <p14:tracePt t="87266" x="6594475" y="6761163"/>
          <p14:tracePt t="87272" x="6650038" y="6761163"/>
          <p14:tracePt t="87280" x="6705600" y="6761163"/>
          <p14:tracePt t="87288" x="6746875" y="6761163"/>
          <p14:tracePt t="87296" x="6788150" y="6761163"/>
          <p14:tracePt t="87304" x="6831013" y="6761163"/>
          <p14:tracePt t="87312" x="6884988" y="6761163"/>
          <p14:tracePt t="87320" x="6954838" y="6761163"/>
          <p14:tracePt t="87326" x="7024688" y="6746875"/>
          <p14:tracePt t="87335" x="7107238" y="6732588"/>
          <p14:tracePt t="87342" x="7177088" y="6719888"/>
          <p14:tracePt t="87350" x="7259638" y="6719888"/>
          <p14:tracePt t="87358" x="7329488" y="6719888"/>
          <p14:tracePt t="87366" x="7385050" y="6719888"/>
          <p14:tracePt t="87372" x="7440613" y="6719888"/>
          <p14:tracePt t="87380" x="7508875" y="6719888"/>
          <p14:tracePt t="87388" x="7564438" y="6719888"/>
          <p14:tracePt t="87396" x="7605713" y="6719888"/>
          <p14:tracePt t="87404" x="7646988" y="6719888"/>
          <p14:tracePt t="87411" x="7702550" y="6719888"/>
          <p14:tracePt t="87419" x="7758113" y="6719888"/>
          <p14:tracePt t="87425" x="7813675" y="6719888"/>
          <p14:tracePt t="87435" x="7842250" y="6719888"/>
          <p14:tracePt t="87442" x="7869238" y="6732588"/>
          <p14:tracePt t="87451" x="7910513" y="6732588"/>
          <p14:tracePt t="87457" x="7939088" y="6746875"/>
          <p14:tracePt t="87466" x="7966075" y="6761163"/>
          <p14:tracePt t="87471" x="8021638" y="6761163"/>
          <p14:tracePt t="87480" x="8077200" y="6761163"/>
          <p14:tracePt t="87488" x="8147050" y="6775450"/>
          <p14:tracePt t="87496" x="8215313" y="6775450"/>
          <p14:tracePt t="87504" x="8270875" y="6775450"/>
          <p14:tracePt t="87511" x="8340725" y="6775450"/>
          <p14:tracePt t="87520" x="8408988" y="6788150"/>
          <p14:tracePt t="87525" x="8478838" y="6788150"/>
          <p14:tracePt t="87535" x="8520113" y="6788150"/>
          <p14:tracePt t="87542" x="8561388" y="6788150"/>
          <p14:tracePt t="87552" x="8604250" y="6788150"/>
          <p14:tracePt t="87558" x="8616950" y="6788150"/>
          <p14:tracePt t="87566" x="8659813" y="6788150"/>
          <p14:tracePt t="87574" x="8686800" y="6775450"/>
          <p14:tracePt t="87580" x="8713788" y="6761163"/>
          <p14:tracePt t="87588" x="8742363" y="6761163"/>
          <p14:tracePt t="87596" x="8756650" y="6746875"/>
          <p14:tracePt t="87604" x="8769350" y="6746875"/>
          <p14:tracePt t="87612" x="8783638" y="6732588"/>
          <p14:tracePt t="87620" x="8797925" y="6719888"/>
          <p14:tracePt t="87635" x="8812213" y="6719888"/>
          <p14:tracePt t="87642" x="8812213" y="6705600"/>
          <p14:tracePt t="87650" x="8824913" y="6705600"/>
          <p14:tracePt t="87670" x="8824913" y="6691313"/>
          <p14:tracePt t="87685" x="8839200" y="6691313"/>
          <p14:tracePt t="87692" x="8839200" y="6678613"/>
          <p14:tracePt t="87702" x="8853488" y="6678613"/>
          <p14:tracePt t="87708" x="8853488" y="6664325"/>
          <p14:tracePt t="87717" x="8866188" y="6650038"/>
          <p14:tracePt t="87724" x="8880475" y="6650038"/>
          <p14:tracePt t="87732" x="8880475" y="6635750"/>
          <p14:tracePt t="87738" x="8894763" y="6623050"/>
          <p14:tracePt t="87746" x="8909050" y="6623050"/>
          <p14:tracePt t="87754" x="8921750" y="6608763"/>
          <p14:tracePt t="87770" x="8936038" y="6608763"/>
          <p14:tracePt t="87786" x="8950325" y="6608763"/>
          <p14:tracePt t="87796" x="8950325" y="6594475"/>
          <p14:tracePt t="88220" x="8950325" y="6580188"/>
          <p14:tracePt t="88357" x="8964613" y="6580188"/>
          <p14:tracePt t="88373" x="8977313" y="6580188"/>
          <p14:tracePt t="88390" x="8991600" y="6567488"/>
          <p14:tracePt t="88398" x="9005888" y="6567488"/>
          <p14:tracePt t="88405" x="9018588" y="6567488"/>
          <p14:tracePt t="88411" x="9032875" y="6567488"/>
          <p14:tracePt t="88420" x="9047163" y="6567488"/>
          <p14:tracePt t="88428" x="9074150" y="6567488"/>
          <p14:tracePt t="88436" x="9088438" y="6567488"/>
          <p14:tracePt t="88444" x="9102725" y="6567488"/>
          <p14:tracePt t="88452" x="9117013" y="6567488"/>
          <p14:tracePt t="88460" x="9129713" y="6567488"/>
          <p14:tracePt t="88466" x="9144000" y="6567488"/>
          <p14:tracePt t="88474" x="9158288" y="6567488"/>
          <p14:tracePt t="88482" x="9170988" y="6553200"/>
          <p14:tracePt t="88490" x="9199563" y="6553200"/>
          <p14:tracePt t="88506" x="9213850" y="6553200"/>
          <p14:tracePt t="88512" x="9226550" y="6553200"/>
          <p14:tracePt t="88519" x="9240838" y="6538913"/>
          <p14:tracePt t="88528" x="9269413" y="6538913"/>
          <p14:tracePt t="88536" x="9282113" y="6538913"/>
          <p14:tracePt t="88544" x="9296400" y="6538913"/>
          <p14:tracePt t="88552" x="9310688" y="6538913"/>
          <p14:tracePt t="88560" x="9323388" y="6538913"/>
          <p14:tracePt t="88566" x="9337675" y="6538913"/>
          <p14:tracePt t="88574" x="9366250" y="6538913"/>
          <p14:tracePt t="88581" x="9378950" y="6526213"/>
          <p14:tracePt t="88590" x="9407525" y="6511925"/>
          <p14:tracePt t="88598" x="9421813" y="6511925"/>
          <p14:tracePt t="88606" x="9448800" y="6511925"/>
          <p14:tracePt t="88614" x="9463088" y="6497638"/>
          <p14:tracePt t="88620" x="9490075" y="6497638"/>
          <p14:tracePt t="88627" x="9518650" y="6483350"/>
          <p14:tracePt t="88636" x="9531350" y="6470650"/>
          <p14:tracePt t="88644" x="9559925" y="6470650"/>
          <p14:tracePt t="88652" x="9574213" y="6470650"/>
          <p14:tracePt t="88660" x="9601200" y="6470650"/>
          <p14:tracePt t="88666" x="9615488" y="6470650"/>
          <p14:tracePt t="88674" x="9628188" y="6456363"/>
          <p14:tracePt t="88682" x="9642475" y="6442075"/>
          <p14:tracePt t="88690" x="9656763" y="6442075"/>
          <p14:tracePt t="88697" x="9671050" y="6442075"/>
          <p14:tracePt t="88706" x="9698038" y="6442075"/>
          <p14:tracePt t="88714" x="9712325" y="6427788"/>
          <p14:tracePt t="88719" x="9726613" y="6427788"/>
          <p14:tracePt t="88727" x="9739313" y="6415088"/>
          <p14:tracePt t="88735" x="9753600" y="6415088"/>
          <p14:tracePt t="88743" x="9767888" y="6400800"/>
          <p14:tracePt t="88752" x="9794875" y="6400800"/>
          <p14:tracePt t="88760" x="9809163" y="6400800"/>
          <p14:tracePt t="88768" x="9823450" y="6400800"/>
          <p14:tracePt t="88774" x="9836150" y="6400800"/>
          <p14:tracePt t="88782" x="9850438" y="6400800"/>
          <p14:tracePt t="88790" x="9864725" y="6400800"/>
          <p14:tracePt t="88799" x="9879013" y="6400800"/>
          <p14:tracePt t="88806" x="9906000" y="6400800"/>
          <p14:tracePt t="88814" x="9920288" y="6400800"/>
          <p14:tracePt t="88820" x="9932988" y="6400800"/>
          <p14:tracePt t="88828" x="9947275" y="6400800"/>
          <p14:tracePt t="88836" x="9961563" y="6400800"/>
          <p14:tracePt t="88844" x="9975850" y="6400800"/>
          <p14:tracePt t="88852" x="9988550" y="6400800"/>
          <p14:tracePt t="88860" x="10002838" y="6400800"/>
          <p14:tracePt t="88869" x="10017125" y="6400800"/>
          <p14:tracePt t="88882" x="10031413" y="6415088"/>
          <p14:tracePt t="88903" x="10072688" y="6415088"/>
          <p14:tracePt t="88905" x="10085388" y="6415088"/>
          <p14:tracePt t="88913" x="10099675" y="6415088"/>
          <p14:tracePt t="88922" x="10113963" y="6415088"/>
          <p14:tracePt t="88927" x="10113963" y="6427788"/>
          <p14:tracePt t="88935" x="10128250" y="6427788"/>
          <p14:tracePt t="89002" x="10140950" y="6427788"/>
          <p14:tracePt t="89017" x="10155238" y="6427788"/>
          <p14:tracePt t="89024" x="10155238" y="6442075"/>
          <p14:tracePt t="89082" x="10169525" y="6442075"/>
          <p14:tracePt t="89097" x="10183813" y="6442075"/>
          <p14:tracePt t="89114" x="10196513" y="6442075"/>
          <p14:tracePt t="89127" x="10210800" y="6442075"/>
          <p14:tracePt t="89144" x="10225088" y="6442075"/>
          <p14:tracePt t="90217" x="10237788" y="6442075"/>
          <p14:tracePt t="90230" x="10237788" y="6456363"/>
          <p14:tracePt t="90237" x="10252075" y="6456363"/>
          <p14:tracePt t="90245" x="10252075" y="6470650"/>
          <p14:tracePt t="90254" x="10252075" y="6483350"/>
          <p14:tracePt t="90261" x="10252075" y="6497638"/>
          <p14:tracePt t="90269" x="10252075" y="6511925"/>
          <p14:tracePt t="90276" x="10252075" y="6526213"/>
          <p14:tracePt t="90285" x="10252075" y="6538913"/>
          <p14:tracePt t="90292" x="10252075" y="6567488"/>
          <p14:tracePt t="90300" x="10237788" y="6580188"/>
          <p14:tracePt t="90308" x="10237788" y="6594475"/>
          <p14:tracePt t="90316" x="10237788" y="6623050"/>
          <p14:tracePt t="90324" x="10237788" y="6635750"/>
          <p14:tracePt t="90330" x="10237788" y="6650038"/>
          <p14:tracePt t="90338" x="10237788" y="6664325"/>
          <p14:tracePt t="90346" x="10237788" y="6678613"/>
          <p14:tracePt t="90353" x="10237788" y="6691313"/>
          <p14:tracePt t="90362" x="10237788" y="6705600"/>
          <p14:tracePt t="90369" x="10237788" y="6719888"/>
          <p14:tracePt t="90376" x="10237788" y="6732588"/>
          <p14:tracePt t="90385" x="10225088" y="6746875"/>
          <p14:tracePt t="90392" x="10225088" y="6761163"/>
          <p14:tracePt t="90400" x="10210800" y="6788150"/>
          <p14:tracePt t="90408" x="10196513" y="6802438"/>
          <p14:tracePt t="90416" x="10196513" y="6831013"/>
          <p14:tracePt t="90424" x="10196513" y="6843713"/>
          <p14:tracePt t="91285" x="12066588" y="6623050"/>
          <p14:tracePt t="91293" x="12165013" y="6442075"/>
        </p14:tracePtLst>
      </p14:laserTraceLst>
    </p:ext>
    <p:ext uri="{E180D4A7-C9FB-4DFB-919C-405C955672EB}">
      <p14:showEvtLst xmlns:p14="http://schemas.microsoft.com/office/powerpoint/2010/main">
        <p14:triggerEvt type="onClick" time="48554" objId="15"/>
        <p14:triggerEvt type="onClick" time="56948" objId="13"/>
        <p14:triggerEvt type="onClick" time="65468" objId="1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BE8FC-86F4-4682-85FE-AAE6EF5CB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8718"/>
      </p:ext>
    </p:extLst>
  </p:cSld>
  <p:clrMapOvr>
    <a:masterClrMapping/>
  </p:clrMapOvr>
  <p:transition advTm="2873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" t="17008" r="50021" b="43466"/>
          <a:stretch/>
        </p:blipFill>
        <p:spPr>
          <a:xfrm>
            <a:off x="4281017" y="1418491"/>
            <a:ext cx="6879771" cy="5233763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1BD5435-C579-45A2-9805-F2C183DDB7D1}"/>
              </a:ext>
            </a:extLst>
          </p:cNvPr>
          <p:cNvSpPr/>
          <p:nvPr/>
        </p:nvSpPr>
        <p:spPr bwMode="auto">
          <a:xfrm>
            <a:off x="2871736" y="2754923"/>
            <a:ext cx="2356757" cy="1148861"/>
          </a:xfrm>
          <a:prstGeom prst="wedgeEllipseCallout">
            <a:avLst>
              <a:gd name="adj1" fmla="val 46857"/>
              <a:gd name="adj2" fmla="val 6001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 avo"/>
              </a:rPr>
              <a:t>Con </a:t>
            </a:r>
            <a:r>
              <a:rPr kumimoji="0" lang="en-US" sz="2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 avo"/>
              </a:rPr>
              <a:t>cám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 avo"/>
              </a:rPr>
              <a:t> </a:t>
            </a:r>
            <a:r>
              <a:rPr kumimoji="0" lang="en-US" sz="2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 avo"/>
              </a:rPr>
              <a:t>ơn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 avo"/>
              </a:rPr>
              <a:t> </a:t>
            </a:r>
            <a:r>
              <a:rPr kumimoji="0" lang="en-US" sz="2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 avo"/>
              </a:rPr>
              <a:t>bố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 avo"/>
              </a:rPr>
              <a:t> ạ!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AA070-6482-4521-8F73-96C46EEE93FE}"/>
              </a:ext>
            </a:extLst>
          </p:cNvPr>
          <p:cNvSpPr txBox="1"/>
          <p:nvPr/>
        </p:nvSpPr>
        <p:spPr>
          <a:xfrm>
            <a:off x="1071640" y="539258"/>
            <a:ext cx="11438964" cy="620659"/>
          </a:xfrm>
          <a:prstGeom prst="rect">
            <a:avLst/>
          </a:prstGeom>
          <a:noFill/>
        </p:spPr>
        <p:txBody>
          <a:bodyPr wrap="square" lIns="120487" tIns="60237" rIns="120487" bIns="60237" rtlCol="0">
            <a:spAutoFit/>
          </a:bodyPr>
          <a:lstStyle/>
          <a:p>
            <a:pPr defTabSz="1207573">
              <a:defRPr/>
            </a:pP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-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Caùm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ôn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boá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ñaõ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söûa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laïi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chaân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baøn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hoïc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cho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em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.</a:t>
            </a:r>
            <a:endParaRPr lang="vi-VN" sz="3200" b="1" kern="0" dirty="0">
              <a:solidFill>
                <a:srgbClr val="2006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3264343"/>
      </p:ext>
    </p:extLst>
  </p:cSld>
  <p:clrMapOvr>
    <a:masterClrMapping/>
  </p:clrMapOvr>
  <p:transition advTm="33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594" r="7374" b="34716"/>
          <a:stretch/>
        </p:blipFill>
        <p:spPr>
          <a:xfrm>
            <a:off x="5486400" y="1219199"/>
            <a:ext cx="5893358" cy="5448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647445-475B-4D04-947D-9A1A6FBF4F47}"/>
              </a:ext>
            </a:extLst>
          </p:cNvPr>
          <p:cNvSpPr txBox="1"/>
          <p:nvPr/>
        </p:nvSpPr>
        <p:spPr>
          <a:xfrm>
            <a:off x="1071640" y="539258"/>
            <a:ext cx="11438964" cy="620659"/>
          </a:xfrm>
          <a:prstGeom prst="rect">
            <a:avLst/>
          </a:prstGeom>
          <a:noFill/>
        </p:spPr>
        <p:txBody>
          <a:bodyPr wrap="square" lIns="120487" tIns="60237" rIns="120487" bIns="60237" rtlCol="0">
            <a:spAutoFit/>
          </a:bodyPr>
          <a:lstStyle/>
          <a:p>
            <a:pPr defTabSz="1207573">
              <a:defRPr/>
            </a:pP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- Xin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loãi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meï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vì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ñaõ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laøm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vôõ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chaäu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caây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trong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nhaø</a:t>
            </a:r>
            <a:r>
              <a:rPr lang="en-US" sz="3200" b="1" kern="0" dirty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.</a:t>
            </a:r>
            <a:endParaRPr lang="vi-VN" sz="3200" b="1" kern="0" dirty="0">
              <a:solidFill>
                <a:srgbClr val="2006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FE2751A-0A59-40E8-AD34-DA6F047F8FCE}"/>
              </a:ext>
            </a:extLst>
          </p:cNvPr>
          <p:cNvSpPr/>
          <p:nvPr/>
        </p:nvSpPr>
        <p:spPr bwMode="auto">
          <a:xfrm>
            <a:off x="926123" y="1535722"/>
            <a:ext cx="3716217" cy="1359877"/>
          </a:xfrm>
          <a:prstGeom prst="wedgeRoundRectCallout">
            <a:avLst>
              <a:gd name="adj1" fmla="val 92932"/>
              <a:gd name="adj2" fmla="val 9705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VNI-Avo" pitchFamily="2" charset="0"/>
              </a:rPr>
              <a:t>Con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VNI-Avo" pitchFamily="2" charset="0"/>
              </a:rPr>
              <a:t>x</a:t>
            </a:r>
            <a:r>
              <a:rPr lang="en-US" sz="2000" b="1" dirty="0" err="1">
                <a:solidFill>
                  <a:schemeClr val="tx1"/>
                </a:solidFill>
                <a:latin typeface="VNI-Avo" pitchFamily="2" charset="0"/>
              </a:rPr>
              <a:t>in</a:t>
            </a:r>
            <a:r>
              <a:rPr lang="en-US" sz="20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VNI-Avo" pitchFamily="2" charset="0"/>
              </a:rPr>
              <a:t>loãi</a:t>
            </a:r>
            <a:r>
              <a:rPr lang="en-US" sz="20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VNI-Avo" pitchFamily="2" charset="0"/>
              </a:rPr>
              <a:t>meï</a:t>
            </a:r>
            <a:r>
              <a:rPr lang="en-US" sz="2000" b="1" dirty="0">
                <a:solidFill>
                  <a:schemeClr val="tx1"/>
                </a:solidFill>
                <a:latin typeface="VNI-Avo" pitchFamily="2" charset="0"/>
              </a:rPr>
              <a:t>. Con </a:t>
            </a:r>
            <a:r>
              <a:rPr lang="en-US" sz="2000" b="1" dirty="0" err="1">
                <a:solidFill>
                  <a:schemeClr val="tx1"/>
                </a:solidFill>
                <a:latin typeface="VNI-Avo" pitchFamily="2" charset="0"/>
              </a:rPr>
              <a:t>ñaõ</a:t>
            </a:r>
            <a:r>
              <a:rPr lang="en-US" sz="20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VNI-Avo" pitchFamily="2" charset="0"/>
              </a:rPr>
              <a:t>laøm</a:t>
            </a:r>
            <a:r>
              <a:rPr lang="en-US" sz="20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VNI-Avo" pitchFamily="2" charset="0"/>
              </a:rPr>
              <a:t>vôõ</a:t>
            </a:r>
            <a:r>
              <a:rPr lang="en-US" sz="20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VNI-Avo" pitchFamily="2" charset="0"/>
              </a:rPr>
              <a:t>chaäu</a:t>
            </a:r>
            <a:r>
              <a:rPr lang="en-US" sz="20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VNI-Avo" pitchFamily="2" charset="0"/>
              </a:rPr>
              <a:t>caây</a:t>
            </a:r>
            <a:r>
              <a:rPr lang="en-US" sz="20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VNI-Avo" pitchFamily="2" charset="0"/>
              </a:rPr>
              <a:t>trong</a:t>
            </a:r>
            <a:r>
              <a:rPr lang="en-US" sz="20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VNI-Avo" pitchFamily="2" charset="0"/>
              </a:rPr>
              <a:t>nhaø</a:t>
            </a:r>
            <a:r>
              <a:rPr lang="en-US" sz="20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VNI-Avo" pitchFamily="2" charset="0"/>
              </a:rPr>
              <a:t>roài</a:t>
            </a:r>
            <a:r>
              <a:rPr lang="en-US" sz="2000" b="1" dirty="0">
                <a:solidFill>
                  <a:schemeClr val="tx1"/>
                </a:solidFill>
                <a:latin typeface="VNI-Avo" pitchFamily="2" charset="0"/>
              </a:rPr>
              <a:t>. </a:t>
            </a:r>
            <a:r>
              <a:rPr lang="en-US" sz="2000" b="1" dirty="0" err="1">
                <a:solidFill>
                  <a:schemeClr val="tx1"/>
                </a:solidFill>
                <a:latin typeface="VNI-Avo" pitchFamily="2" charset="0"/>
              </a:rPr>
              <a:t>Meï</a:t>
            </a:r>
            <a:r>
              <a:rPr lang="en-US" sz="20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VNI-Avo" pitchFamily="2" charset="0"/>
              </a:rPr>
              <a:t>ñöøng</a:t>
            </a:r>
            <a:r>
              <a:rPr lang="en-US" sz="20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VNI-Avo" pitchFamily="2" charset="0"/>
              </a:rPr>
              <a:t>traùch</a:t>
            </a:r>
            <a:r>
              <a:rPr lang="en-US" sz="2000" b="1" dirty="0">
                <a:solidFill>
                  <a:schemeClr val="tx1"/>
                </a:solidFill>
                <a:latin typeface="VNI-Avo" pitchFamily="2" charset="0"/>
              </a:rPr>
              <a:t> con </a:t>
            </a:r>
            <a:r>
              <a:rPr lang="en-US" sz="2000" b="1" dirty="0" err="1">
                <a:solidFill>
                  <a:schemeClr val="tx1"/>
                </a:solidFill>
                <a:latin typeface="VNI-Avo" pitchFamily="2" charset="0"/>
              </a:rPr>
              <a:t>nheù</a:t>
            </a:r>
            <a:r>
              <a:rPr lang="en-US" sz="2000" b="1" dirty="0">
                <a:solidFill>
                  <a:schemeClr val="tx1"/>
                </a:solidFill>
                <a:latin typeface="VNI-Avo" pitchFamily="2" charset="0"/>
              </a:rPr>
              <a:t>!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VNI-Av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076487"/>
      </p:ext>
    </p:extLst>
  </p:cSld>
  <p:clrMapOvr>
    <a:masterClrMapping/>
  </p:clrMapOvr>
  <p:transition advTm="492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90703" y="2754141"/>
            <a:ext cx="3596929" cy="13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77" tIns="45634" rIns="91177" bIns="45634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VNI-Avo" pitchFamily="2" charset="0"/>
              </a:rPr>
              <a:t>VBT/38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8" b="15132"/>
          <a:stretch/>
        </p:blipFill>
        <p:spPr>
          <a:xfrm>
            <a:off x="-1" y="-59084"/>
            <a:ext cx="7431315" cy="688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77"/>
    </mc:Choice>
    <mc:Fallback xmlns="">
      <p:transition spd="slow" advTm="18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í hiệu sách - viết">
            <a:extLst>
              <a:ext uri="{FF2B5EF4-FFF2-40B4-BE49-F238E27FC236}">
                <a16:creationId xmlns:a16="http://schemas.microsoft.com/office/drawing/2014/main" id="{26868E5A-DF90-48F3-8028-5B68438F6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557" y="32256"/>
            <a:ext cx="823603" cy="1126693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43B1AF0E-107B-4987-8215-BE0A32D874DA}"/>
              </a:ext>
            </a:extLst>
          </p:cNvPr>
          <p:cNvSpPr txBox="1"/>
          <p:nvPr/>
        </p:nvSpPr>
        <p:spPr>
          <a:xfrm>
            <a:off x="1331077" y="288459"/>
            <a:ext cx="10215491" cy="620887"/>
          </a:xfrm>
          <a:prstGeom prst="rect">
            <a:avLst/>
          </a:prstGeom>
          <a:noFill/>
        </p:spPr>
        <p:txBody>
          <a:bodyPr wrap="square" lIns="120487" tIns="60237" rIns="120487" bIns="60237" rtlCol="0">
            <a:spAutoFit/>
          </a:bodyPr>
          <a:lstStyle/>
          <a:p>
            <a:pPr defTabSz="1207573">
              <a:defRPr/>
            </a:pPr>
            <a:r>
              <a:rPr lang="en-US" sz="3200" b="1" kern="0">
                <a:solidFill>
                  <a:sysClr val="windowText" lastClr="000000"/>
                </a:solidFill>
                <a:latin typeface="VNI-Avo" pitchFamily="2" charset="0"/>
              </a:rPr>
              <a:t>Vieát vaøo vôû lôøi caûm ôn hoaëc xin loãi em vöøa noùi.</a:t>
            </a:r>
            <a:endParaRPr lang="vi-VN" sz="3200" b="1" kern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78C8F1-1D34-49C9-9E63-1D9450407291}"/>
              </a:ext>
            </a:extLst>
          </p:cNvPr>
          <p:cNvGrpSpPr/>
          <p:nvPr/>
        </p:nvGrpSpPr>
        <p:grpSpPr>
          <a:xfrm>
            <a:off x="-7389" y="1791222"/>
            <a:ext cx="12269243" cy="3090711"/>
            <a:chOff x="-7389" y="1791222"/>
            <a:chExt cx="12269243" cy="3090711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47FD4577-5DCB-445C-BC13-5AF4FFDB14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"/>
            <a:stretch/>
          </p:blipFill>
          <p:spPr bwMode="auto">
            <a:xfrm>
              <a:off x="120049" y="1791222"/>
              <a:ext cx="11869976" cy="3090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0620A0-BA5D-44EE-8925-B5A1063C67CE}"/>
                </a:ext>
              </a:extLst>
            </p:cNvPr>
            <p:cNvSpPr/>
            <p:nvPr/>
          </p:nvSpPr>
          <p:spPr>
            <a:xfrm>
              <a:off x="-7389" y="2458637"/>
              <a:ext cx="12182682" cy="83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Con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cám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ơn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bố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đã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sửa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lại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bàn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học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cho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con</a:t>
              </a:r>
              <a:r>
                <a:rPr lang="vi-VN" sz="4800" b="1" dirty="0">
                  <a:latin typeface="HP001 4 hàng" panose="020B0603050302020204" pitchFamily="34" charset="0"/>
                  <a:ea typeface="HP001" pitchFamily="34" charset="0"/>
                </a:rPr>
                <a:t>.</a:t>
              </a:r>
              <a:r>
                <a:rPr lang="el-GR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endParaRPr lang="vi-VN" sz="4800" b="1" dirty="0">
                <a:latin typeface="HP001 4 hàng" panose="020B0603050302020204" pitchFamily="34" charset="0"/>
                <a:ea typeface="HP001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6E4B2E-1F62-418E-9130-A0772EBBAFA8}"/>
                </a:ext>
              </a:extLst>
            </p:cNvPr>
            <p:cNvSpPr/>
            <p:nvPr/>
          </p:nvSpPr>
          <p:spPr>
            <a:xfrm>
              <a:off x="-7135" y="3402067"/>
              <a:ext cx="12268989" cy="83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Con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xin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lỗi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mẹ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vì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con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đã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làm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vỡ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chậu</a:t>
              </a:r>
              <a:r>
                <a:rPr lang="en-US" sz="4800" b="1" dirty="0">
                  <a:latin typeface="HP001 4 hàng" panose="020B0603050302020204" pitchFamily="34" charset="0"/>
                  <a:ea typeface="HP001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  <a:ea typeface="HP001" pitchFamily="34" charset="0"/>
                </a:rPr>
                <a:t>cây</a:t>
              </a:r>
              <a:r>
                <a:rPr lang="vi-VN" sz="4800" b="1" dirty="0">
                  <a:latin typeface="HP001 4 hàng" panose="020B0603050302020204" pitchFamily="34" charset="0"/>
                  <a:ea typeface="HP001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332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0"/>
    </mc:Choice>
    <mc:Fallback xmlns="">
      <p:transition spd="slow" advTm="2936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38" y="1449341"/>
            <a:ext cx="5831583" cy="5390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5" r="87524" b="28729"/>
          <a:stretch/>
        </p:blipFill>
        <p:spPr>
          <a:xfrm>
            <a:off x="15" y="3"/>
            <a:ext cx="1454047" cy="1467031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43B1AF0E-107B-4987-8215-BE0A32D874DA}"/>
              </a:ext>
            </a:extLst>
          </p:cNvPr>
          <p:cNvSpPr txBox="1"/>
          <p:nvPr/>
        </p:nvSpPr>
        <p:spPr>
          <a:xfrm>
            <a:off x="1454046" y="180089"/>
            <a:ext cx="10215491" cy="620887"/>
          </a:xfrm>
          <a:prstGeom prst="rect">
            <a:avLst/>
          </a:prstGeom>
          <a:noFill/>
        </p:spPr>
        <p:txBody>
          <a:bodyPr wrap="square" lIns="120487" tIns="60237" rIns="120487" bIns="60237" rtlCol="0">
            <a:spAutoFit/>
          </a:bodyPr>
          <a:lstStyle/>
          <a:p>
            <a:pPr defTabSz="1207573">
              <a:defRPr/>
            </a:pPr>
            <a:r>
              <a:rPr lang="en-US" sz="3200" b="1" kern="0">
                <a:solidFill>
                  <a:sysClr val="windowText" lastClr="000000"/>
                </a:solidFill>
                <a:latin typeface="VNI-Avo" pitchFamily="2" charset="0"/>
              </a:rPr>
              <a:t>Giaûi caâu ñoá sau:</a:t>
            </a:r>
            <a:endParaRPr lang="vi-VN" sz="3200" b="1" kern="0">
              <a:solidFill>
                <a:sysClr val="windowText" lastClr="000000"/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3B1AF0E-107B-4987-8215-BE0A32D874DA}"/>
              </a:ext>
            </a:extLst>
          </p:cNvPr>
          <p:cNvSpPr txBox="1"/>
          <p:nvPr/>
        </p:nvSpPr>
        <p:spPr>
          <a:xfrm>
            <a:off x="1454047" y="1123530"/>
            <a:ext cx="6165956" cy="2616298"/>
          </a:xfrm>
          <a:prstGeom prst="rect">
            <a:avLst/>
          </a:prstGeom>
          <a:noFill/>
        </p:spPr>
        <p:txBody>
          <a:bodyPr wrap="square" lIns="120487" tIns="60237" rIns="120487" bIns="60237" rtlCol="0">
            <a:spAutoFit/>
          </a:bodyPr>
          <a:lstStyle/>
          <a:p>
            <a:pPr defTabSz="1207573">
              <a:defRPr/>
            </a:pPr>
            <a:r>
              <a:rPr lang="en-US" sz="3200" b="1" kern="0">
                <a:solidFill>
                  <a:sysClr val="windowText" lastClr="000000"/>
                </a:solidFill>
                <a:latin typeface="VNI-Avo" pitchFamily="2" charset="0"/>
              </a:rPr>
              <a:t>Coù caùnh khoâng bieát bay</a:t>
            </a:r>
          </a:p>
          <a:p>
            <a:pPr defTabSz="1207573">
              <a:defRPr/>
            </a:pPr>
            <a:r>
              <a:rPr lang="en-US" sz="3200" b="1" kern="0">
                <a:solidFill>
                  <a:sysClr val="windowText" lastClr="000000"/>
                </a:solidFill>
                <a:latin typeface="VNI-Avo" pitchFamily="2" charset="0"/>
              </a:rPr>
              <a:t>Chæ quay nhö chong choùng</a:t>
            </a:r>
          </a:p>
          <a:p>
            <a:pPr defTabSz="1207573">
              <a:defRPr/>
            </a:pPr>
            <a:r>
              <a:rPr lang="en-US" sz="3200" b="1" kern="0">
                <a:solidFill>
                  <a:sysClr val="windowText" lastClr="000000"/>
                </a:solidFill>
                <a:latin typeface="VNI-Avo" pitchFamily="2" charset="0"/>
              </a:rPr>
              <a:t>Laøm gioù, xua caùi noùng</a:t>
            </a:r>
          </a:p>
          <a:p>
            <a:pPr defTabSz="1207573">
              <a:defRPr/>
            </a:pPr>
            <a:r>
              <a:rPr lang="en-US" sz="3200" b="1" kern="0">
                <a:solidFill>
                  <a:sysClr val="windowText" lastClr="000000"/>
                </a:solidFill>
                <a:latin typeface="VNI-Avo" pitchFamily="2" charset="0"/>
              </a:rPr>
              <a:t>Maát ñieän laø heát quay.</a:t>
            </a:r>
          </a:p>
          <a:p>
            <a:pPr defTabSz="1207573">
              <a:defRPr/>
            </a:pPr>
            <a:r>
              <a:rPr lang="en-US" sz="3200" b="1" kern="0">
                <a:solidFill>
                  <a:sysClr val="windowText" lastClr="000000"/>
                </a:solidFill>
                <a:latin typeface="VNI-Avo" pitchFamily="2" charset="0"/>
              </a:rPr>
              <a:t>                        ( Laø caùi gì?)</a:t>
            </a:r>
            <a:endParaRPr lang="vi-VN" sz="3200" b="1" kern="0">
              <a:solidFill>
                <a:sysClr val="windowText" lastClr="000000"/>
              </a:solidFill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43B1AF0E-107B-4987-8215-BE0A32D874DA}"/>
              </a:ext>
            </a:extLst>
          </p:cNvPr>
          <p:cNvSpPr txBox="1"/>
          <p:nvPr/>
        </p:nvSpPr>
        <p:spPr>
          <a:xfrm>
            <a:off x="2993904" y="4279043"/>
            <a:ext cx="3567885" cy="620887"/>
          </a:xfrm>
          <a:prstGeom prst="rect">
            <a:avLst/>
          </a:prstGeom>
          <a:noFill/>
        </p:spPr>
        <p:txBody>
          <a:bodyPr wrap="square" lIns="120487" tIns="60237" rIns="120487" bIns="60237" rtlCol="0">
            <a:spAutoFit/>
          </a:bodyPr>
          <a:lstStyle/>
          <a:p>
            <a:pPr defTabSz="1207573">
              <a:defRPr/>
            </a:pPr>
            <a:r>
              <a:rPr lang="en-US" sz="3200" b="1" kern="0">
                <a:solidFill>
                  <a:srgbClr val="FF0000"/>
                </a:solidFill>
                <a:latin typeface="VNI-Avo" pitchFamily="2" charset="0"/>
              </a:rPr>
              <a:t>Caùi quaït ñieän</a:t>
            </a:r>
            <a:endParaRPr lang="vi-VN" sz="3200" b="1" kern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09" y="3558689"/>
            <a:ext cx="3076513" cy="3281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3" t="69680" r="17933" b="7768"/>
          <a:stretch/>
        </p:blipFill>
        <p:spPr>
          <a:xfrm>
            <a:off x="7141005" y="984453"/>
            <a:ext cx="2786779" cy="2862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4024502"/>
      </p:ext>
    </p:extLst>
  </p:cSld>
  <p:clrMapOvr>
    <a:masterClrMapping/>
  </p:clrMapOvr>
  <p:transition advTm="49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08" y="-19511"/>
            <a:ext cx="12215707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14" tIns="60760" rIns="121514" bIns="60760" rtlCol="0" anchor="ctr"/>
          <a:lstStyle/>
          <a:p>
            <a:pPr algn="ctr" defTabSz="12147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32861" y="224424"/>
            <a:ext cx="12224862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14" tIns="60760" rIns="121514" bIns="60760" rtlCol="0" anchor="ctr"/>
          <a:lstStyle/>
          <a:p>
            <a:pPr algn="ctr" defTabSz="12147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80212"/>
            <a:ext cx="12192000" cy="177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99" tIns="60753" rIns="121499" bIns="60753" spcCol="0" rtlCol="0" anchor="ctr"/>
          <a:lstStyle/>
          <a:p>
            <a:pPr algn="ctr" defTabSz="12147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Rectangle 10"/>
          <p:cNvSpPr/>
          <p:nvPr/>
        </p:nvSpPr>
        <p:spPr>
          <a:xfrm rot="416356">
            <a:off x="8906530" y="3721339"/>
            <a:ext cx="2593755" cy="927736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3999"/>
              <a:gd name="connsiteY0" fmla="*/ 0 h 724766"/>
              <a:gd name="connsiteX1" fmla="*/ 5334000 w 5333999"/>
              <a:gd name="connsiteY1" fmla="*/ 0 h 724766"/>
              <a:gd name="connsiteX2" fmla="*/ 3970191 w 5333999"/>
              <a:gd name="connsiteY2" fmla="*/ 513468 h 724766"/>
              <a:gd name="connsiteX3" fmla="*/ 5334000 w 5333999"/>
              <a:gd name="connsiteY3" fmla="*/ 724766 h 724766"/>
              <a:gd name="connsiteX4" fmla="*/ 0 w 5333999"/>
              <a:gd name="connsiteY4" fmla="*/ 724766 h 724766"/>
              <a:gd name="connsiteX5" fmla="*/ 0 w 5333999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572681 w 5334002"/>
              <a:gd name="connsiteY2" fmla="*/ 409907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649495"/>
              <a:gd name="connsiteY0" fmla="*/ 0 h 724766"/>
              <a:gd name="connsiteX1" fmla="*/ 5649496 w 5649495"/>
              <a:gd name="connsiteY1" fmla="*/ 27302 h 724766"/>
              <a:gd name="connsiteX2" fmla="*/ 4572681 w 5649495"/>
              <a:gd name="connsiteY2" fmla="*/ 409907 h 724766"/>
              <a:gd name="connsiteX3" fmla="*/ 5334000 w 5649495"/>
              <a:gd name="connsiteY3" fmla="*/ 724766 h 724766"/>
              <a:gd name="connsiteX4" fmla="*/ 0 w 5649495"/>
              <a:gd name="connsiteY4" fmla="*/ 724766 h 724766"/>
              <a:gd name="connsiteX5" fmla="*/ 0 w 5649495"/>
              <a:gd name="connsiteY5" fmla="*/ 0 h 724766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24345 w 5673840"/>
              <a:gd name="connsiteY4" fmla="*/ 697464 h 697464"/>
              <a:gd name="connsiteX5" fmla="*/ -1 w 5673840"/>
              <a:gd name="connsiteY5" fmla="*/ 152873 h 697464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6831 w 5673840"/>
              <a:gd name="connsiteY4" fmla="*/ 568730 h 697464"/>
              <a:gd name="connsiteX5" fmla="*/ -1 w 5673840"/>
              <a:gd name="connsiteY5" fmla="*/ 152873 h 697464"/>
              <a:gd name="connsiteX0" fmla="*/ -1 w 5673840"/>
              <a:gd name="connsiteY0" fmla="*/ 152873 h 661803"/>
              <a:gd name="connsiteX1" fmla="*/ 5673841 w 5673840"/>
              <a:gd name="connsiteY1" fmla="*/ 0 h 661803"/>
              <a:gd name="connsiteX2" fmla="*/ 4597026 w 5673840"/>
              <a:gd name="connsiteY2" fmla="*/ 382605 h 661803"/>
              <a:gd name="connsiteX3" fmla="*/ 5253439 w 5673840"/>
              <a:gd name="connsiteY3" fmla="*/ 661803 h 661803"/>
              <a:gd name="connsiteX4" fmla="*/ 6831 w 5673840"/>
              <a:gd name="connsiteY4" fmla="*/ 568730 h 661803"/>
              <a:gd name="connsiteX5" fmla="*/ -1 w 5673840"/>
              <a:gd name="connsiteY5" fmla="*/ 152873 h 66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3840" h="661803">
                <a:moveTo>
                  <a:pt x="-1" y="152873"/>
                </a:moveTo>
                <a:lnTo>
                  <a:pt x="5673841" y="0"/>
                </a:lnTo>
                <a:cubicBezTo>
                  <a:pt x="5674995" y="102899"/>
                  <a:pt x="4595872" y="279706"/>
                  <a:pt x="4597026" y="382605"/>
                </a:cubicBezTo>
                <a:lnTo>
                  <a:pt x="5253439" y="661803"/>
                </a:lnTo>
                <a:lnTo>
                  <a:pt x="6831" y="568730"/>
                </a:lnTo>
                <a:lnTo>
                  <a:pt x="-1" y="15287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99" tIns="60753" rIns="121499" bIns="60753" spcCol="0" rtlCol="0" anchor="ctr"/>
          <a:lstStyle/>
          <a:p>
            <a:pPr algn="ctr" defTabSz="1214785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585580" y="3289949"/>
            <a:ext cx="7691717" cy="1456793"/>
            <a:chOff x="1927413" y="2469755"/>
            <a:chExt cx="5768788" cy="109259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011259" y="2556595"/>
              <a:ext cx="5121462" cy="78481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91428" tIns="45714" rIns="91428" bIns="45714" rtlCol="0">
              <a:spAutoFit/>
            </a:bodyPr>
            <a:lstStyle/>
            <a:p>
              <a:pPr algn="ctr" defTabSz="1214785"/>
              <a:r>
                <a:rPr lang="en-US" sz="60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Cô</a:t>
              </a:r>
              <a:r>
                <a:rPr lang="en-US" sz="60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chổi</a:t>
              </a:r>
              <a:r>
                <a:rPr lang="en-US" sz="60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rơm</a:t>
              </a:r>
              <a:endParaRPr lang="en-US" sz="6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70351" y="-67311"/>
            <a:ext cx="2054190" cy="186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3378" y="329787"/>
            <a:ext cx="1682920" cy="1276855"/>
          </a:xfrm>
          <a:prstGeom prst="rect">
            <a:avLst/>
          </a:prstGeom>
          <a:noFill/>
        </p:spPr>
        <p:txBody>
          <a:bodyPr wrap="square" lIns="121499" tIns="60753" rIns="121499" bIns="60753" rtlCol="0">
            <a:spAutoFit/>
          </a:bodyPr>
          <a:lstStyle/>
          <a:p>
            <a:pPr algn="ctr" defTabSz="1214785"/>
            <a:r>
              <a:rPr lang="en-US" sz="7500" b="1" dirty="0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32916" y="458861"/>
            <a:ext cx="9448800" cy="964055"/>
          </a:xfrm>
          <a:prstGeom prst="rect">
            <a:avLst/>
          </a:prstGeom>
          <a:noFill/>
        </p:spPr>
        <p:txBody>
          <a:bodyPr wrap="square" lIns="121499" tIns="60753" rIns="121499" bIns="60753" rtlCol="0">
            <a:spAutoFit/>
          </a:bodyPr>
          <a:lstStyle/>
          <a:p>
            <a:pPr algn="ctr" defTabSz="1214785"/>
            <a:r>
              <a:rPr lang="en-US" sz="55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NGƯỜI BẠN IM LẶNG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219200" y="2884401"/>
            <a:ext cx="1855408" cy="1970480"/>
            <a:chOff x="-104055" y="-71834"/>
            <a:chExt cx="3240360" cy="3240360"/>
          </a:xfrm>
        </p:grpSpPr>
        <p:pic>
          <p:nvPicPr>
            <p:cNvPr id="27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055" y="-71834"/>
              <a:ext cx="3240360" cy="324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954206" y="942387"/>
              <a:ext cx="1328041" cy="1384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0138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prstClr val="white"/>
                  </a:solidFill>
                  <a:latin typeface="VNI-Avo" pitchFamily="2" charset="0"/>
                </a:rPr>
                <a:t>Baøi </a:t>
              </a:r>
            </a:p>
            <a:p>
              <a:pPr algn="ctr" defTabSz="120138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prstClr val="white"/>
                  </a:solidFill>
                  <a:latin typeface="VNI-Avo" pitchFamily="2" charset="0"/>
                </a:rPr>
                <a:t>1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ECFA459-359E-4310-9AA8-B6B3E92715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024" y="4802363"/>
            <a:ext cx="2346628" cy="1869212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8FD59FFE-F5BA-402C-9617-A26BE0C21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18" y="5342006"/>
            <a:ext cx="5411122" cy="1390724"/>
          </a:xfrm>
          <a:prstGeom prst="rect">
            <a:avLst/>
          </a:prstGeom>
        </p:spPr>
      </p:pic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E87DF267-6A49-4E5F-AA0E-057BC540E4F4}"/>
              </a:ext>
            </a:extLst>
          </p:cNvPr>
          <p:cNvSpPr/>
          <p:nvPr/>
        </p:nvSpPr>
        <p:spPr>
          <a:xfrm>
            <a:off x="7204359" y="4752106"/>
            <a:ext cx="4114800" cy="1095891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0" b="1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VNI-Avo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algn="ctr"/>
            <a:r>
              <a:rPr lang="en-GB" sz="5000" b="1" dirty="0" err="1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Tieát</a:t>
            </a:r>
            <a:r>
              <a:rPr lang="en-GB" sz="50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3, </a:t>
            </a:r>
            <a:r>
              <a:rPr lang="en-GB" sz="5000" b="1" dirty="0" err="1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Tieát</a:t>
            </a:r>
            <a:r>
              <a:rPr lang="en-GB" sz="50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4</a:t>
            </a:r>
          </a:p>
          <a:p>
            <a:pPr algn="ctr"/>
            <a:endParaRPr lang="en-US" sz="50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634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6"/>
    </mc:Choice>
    <mc:Fallback xmlns="">
      <p:transition spd="slow" advTm="1087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图片 141" descr="f2e19f1dc336b45f0aa9c8204b1af8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224" y="-555233"/>
            <a:ext cx="7392821" cy="1872001"/>
          </a:xfrm>
          <a:prstGeom prst="rect">
            <a:avLst/>
          </a:prstGeom>
        </p:spPr>
      </p:pic>
      <p:pic>
        <p:nvPicPr>
          <p:cNvPr id="130" name="图片 129" descr="1446cc0e598daeeb689b2ac3180c5d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22776"/>
            <a:ext cx="12192000" cy="203530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20614" y="1203387"/>
            <a:ext cx="7932617" cy="2338884"/>
          </a:xfrm>
          <a:prstGeom prst="rect">
            <a:avLst/>
          </a:prstGeom>
          <a:noFill/>
        </p:spPr>
        <p:txBody>
          <a:bodyPr wrap="none" lIns="121585" tIns="60795" rIns="121585" bIns="6079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5706"/>
            <a:r>
              <a:rPr lang="en-US" altLang="zh-CN" sz="7200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汉仪粗宋简" pitchFamily="49" charset="-122"/>
                <a:cs typeface="Times New Roman" pitchFamily="18" charset="0"/>
              </a:rPr>
              <a:t>CHÀO TẠM BIỆT</a:t>
            </a:r>
          </a:p>
          <a:p>
            <a:pPr algn="ctr" defTabSz="1215706"/>
            <a:r>
              <a:rPr lang="en-US" altLang="zh-CN" sz="7200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汉仪粗宋简" pitchFamily="49" charset="-122"/>
                <a:cs typeface="Times New Roman" pitchFamily="18" charset="0"/>
              </a:rPr>
              <a:t> CÁC CON</a:t>
            </a:r>
            <a:endParaRPr lang="zh-CN" altLang="en-US" sz="7200" b="1" spc="67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汉仪粗宋简" pitchFamily="49" charset="-122"/>
              <a:cs typeface="Times New Roman" pitchFamily="18" charset="0"/>
            </a:endParaRPr>
          </a:p>
        </p:txBody>
      </p:sp>
      <p:grpSp>
        <p:nvGrpSpPr>
          <p:cNvPr id="23" name="Group 280"/>
          <p:cNvGrpSpPr/>
          <p:nvPr/>
        </p:nvGrpSpPr>
        <p:grpSpPr>
          <a:xfrm rot="900000">
            <a:off x="6498752" y="3947225"/>
            <a:ext cx="1287913" cy="1911843"/>
            <a:chOff x="3530911" y="2620785"/>
            <a:chExt cx="859355" cy="1303577"/>
          </a:xfrm>
        </p:grpSpPr>
        <p:sp>
          <p:nvSpPr>
            <p:cNvPr id="24" name="Freeform 671"/>
            <p:cNvSpPr>
              <a:spLocks/>
            </p:cNvSpPr>
            <p:nvPr/>
          </p:nvSpPr>
          <p:spPr bwMode="auto">
            <a:xfrm>
              <a:off x="4239268" y="2973883"/>
              <a:ext cx="133233" cy="166556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45" y="14"/>
                </a:cxn>
                <a:cxn ang="0">
                  <a:pos x="22" y="22"/>
                </a:cxn>
                <a:cxn ang="0">
                  <a:pos x="24" y="14"/>
                </a:cxn>
                <a:cxn ang="0">
                  <a:pos x="25" y="8"/>
                </a:cxn>
                <a:cxn ang="0">
                  <a:pos x="15" y="6"/>
                </a:cxn>
                <a:cxn ang="0">
                  <a:pos x="10" y="21"/>
                </a:cxn>
                <a:cxn ang="0">
                  <a:pos x="5" y="28"/>
                </a:cxn>
                <a:cxn ang="0">
                  <a:pos x="5" y="33"/>
                </a:cxn>
                <a:cxn ang="0">
                  <a:pos x="4" y="34"/>
                </a:cxn>
                <a:cxn ang="0">
                  <a:pos x="3" y="54"/>
                </a:cxn>
                <a:cxn ang="0">
                  <a:pos x="15" y="58"/>
                </a:cxn>
                <a:cxn ang="0">
                  <a:pos x="18" y="60"/>
                </a:cxn>
                <a:cxn ang="0">
                  <a:pos x="32" y="71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32" y="55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50" y="58"/>
                </a:cxn>
                <a:cxn ang="0">
                  <a:pos x="53" y="46"/>
                </a:cxn>
                <a:cxn ang="0">
                  <a:pos x="38" y="42"/>
                </a:cxn>
                <a:cxn ang="0">
                  <a:pos x="39" y="42"/>
                </a:cxn>
                <a:cxn ang="0">
                  <a:pos x="43" y="41"/>
                </a:cxn>
                <a:cxn ang="0">
                  <a:pos x="48" y="39"/>
                </a:cxn>
                <a:cxn ang="0">
                  <a:pos x="54" y="38"/>
                </a:cxn>
                <a:cxn ang="0">
                  <a:pos x="55" y="27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0" y="29"/>
                </a:cxn>
                <a:cxn ang="0">
                  <a:pos x="49" y="23"/>
                </a:cxn>
              </a:cxnLst>
              <a:rect l="0" t="0" r="r" b="b"/>
              <a:pathLst>
                <a:path w="60" h="75">
                  <a:moveTo>
                    <a:pt x="49" y="23"/>
                  </a:moveTo>
                  <a:cubicBezTo>
                    <a:pt x="53" y="19"/>
                    <a:pt x="49" y="14"/>
                    <a:pt x="45" y="14"/>
                  </a:cubicBezTo>
                  <a:cubicBezTo>
                    <a:pt x="37" y="14"/>
                    <a:pt x="30" y="18"/>
                    <a:pt x="22" y="22"/>
                  </a:cubicBezTo>
                  <a:cubicBezTo>
                    <a:pt x="23" y="19"/>
                    <a:pt x="24" y="17"/>
                    <a:pt x="24" y="14"/>
                  </a:cubicBezTo>
                  <a:cubicBezTo>
                    <a:pt x="25" y="12"/>
                    <a:pt x="25" y="10"/>
                    <a:pt x="25" y="8"/>
                  </a:cubicBezTo>
                  <a:cubicBezTo>
                    <a:pt x="26" y="2"/>
                    <a:pt x="16" y="0"/>
                    <a:pt x="15" y="6"/>
                  </a:cubicBezTo>
                  <a:cubicBezTo>
                    <a:pt x="14" y="12"/>
                    <a:pt x="12" y="16"/>
                    <a:pt x="10" y="21"/>
                  </a:cubicBezTo>
                  <a:cubicBezTo>
                    <a:pt x="9" y="24"/>
                    <a:pt x="7" y="26"/>
                    <a:pt x="5" y="28"/>
                  </a:cubicBezTo>
                  <a:cubicBezTo>
                    <a:pt x="3" y="30"/>
                    <a:pt x="4" y="32"/>
                    <a:pt x="5" y="33"/>
                  </a:cubicBezTo>
                  <a:cubicBezTo>
                    <a:pt x="5" y="34"/>
                    <a:pt x="5" y="34"/>
                    <a:pt x="4" y="34"/>
                  </a:cubicBezTo>
                  <a:cubicBezTo>
                    <a:pt x="3" y="39"/>
                    <a:pt x="0" y="50"/>
                    <a:pt x="3" y="54"/>
                  </a:cubicBezTo>
                  <a:cubicBezTo>
                    <a:pt x="5" y="58"/>
                    <a:pt x="10" y="58"/>
                    <a:pt x="15" y="58"/>
                  </a:cubicBezTo>
                  <a:cubicBezTo>
                    <a:pt x="16" y="59"/>
                    <a:pt x="16" y="60"/>
                    <a:pt x="18" y="60"/>
                  </a:cubicBezTo>
                  <a:cubicBezTo>
                    <a:pt x="24" y="62"/>
                    <a:pt x="27" y="67"/>
                    <a:pt x="32" y="71"/>
                  </a:cubicBezTo>
                  <a:cubicBezTo>
                    <a:pt x="36" y="75"/>
                    <a:pt x="42" y="69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7" y="60"/>
                    <a:pt x="35" y="57"/>
                    <a:pt x="32" y="55"/>
                  </a:cubicBezTo>
                  <a:cubicBezTo>
                    <a:pt x="32" y="54"/>
                    <a:pt x="31" y="53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7" y="53"/>
                    <a:pt x="44" y="56"/>
                    <a:pt x="50" y="58"/>
                  </a:cubicBezTo>
                  <a:cubicBezTo>
                    <a:pt x="58" y="60"/>
                    <a:pt x="60" y="48"/>
                    <a:pt x="53" y="46"/>
                  </a:cubicBezTo>
                  <a:cubicBezTo>
                    <a:pt x="48" y="45"/>
                    <a:pt x="43" y="43"/>
                    <a:pt x="38" y="42"/>
                  </a:cubicBezTo>
                  <a:cubicBezTo>
                    <a:pt x="38" y="42"/>
                    <a:pt x="39" y="42"/>
                    <a:pt x="39" y="42"/>
                  </a:cubicBezTo>
                  <a:cubicBezTo>
                    <a:pt x="40" y="42"/>
                    <a:pt x="42" y="42"/>
                    <a:pt x="43" y="41"/>
                  </a:cubicBezTo>
                  <a:cubicBezTo>
                    <a:pt x="44" y="41"/>
                    <a:pt x="46" y="40"/>
                    <a:pt x="48" y="39"/>
                  </a:cubicBezTo>
                  <a:cubicBezTo>
                    <a:pt x="51" y="39"/>
                    <a:pt x="53" y="38"/>
                    <a:pt x="54" y="38"/>
                  </a:cubicBezTo>
                  <a:cubicBezTo>
                    <a:pt x="60" y="37"/>
                    <a:pt x="60" y="29"/>
                    <a:pt x="55" y="27"/>
                  </a:cubicBezTo>
                  <a:cubicBezTo>
                    <a:pt x="51" y="25"/>
                    <a:pt x="49" y="26"/>
                    <a:pt x="46" y="27"/>
                  </a:cubicBezTo>
                  <a:cubicBezTo>
                    <a:pt x="45" y="27"/>
                    <a:pt x="44" y="28"/>
                    <a:pt x="43" y="28"/>
                  </a:cubicBezTo>
                  <a:cubicBezTo>
                    <a:pt x="42" y="28"/>
                    <a:pt x="41" y="29"/>
                    <a:pt x="40" y="29"/>
                  </a:cubicBezTo>
                  <a:cubicBezTo>
                    <a:pt x="44" y="27"/>
                    <a:pt x="47" y="25"/>
                    <a:pt x="49" y="2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672"/>
            <p:cNvSpPr>
              <a:spLocks/>
            </p:cNvSpPr>
            <p:nvPr/>
          </p:nvSpPr>
          <p:spPr bwMode="auto">
            <a:xfrm>
              <a:off x="3570881" y="3391384"/>
              <a:ext cx="135454" cy="151011"/>
            </a:xfrm>
            <a:custGeom>
              <a:avLst/>
              <a:gdLst/>
              <a:ahLst/>
              <a:cxnLst>
                <a:cxn ang="0">
                  <a:pos x="7" y="41"/>
                </a:cxn>
                <a:cxn ang="0">
                  <a:pos x="2" y="32"/>
                </a:cxn>
                <a:cxn ang="0">
                  <a:pos x="22" y="17"/>
                </a:cxn>
                <a:cxn ang="0">
                  <a:pos x="14" y="15"/>
                </a:cxn>
                <a:cxn ang="0">
                  <a:pos x="9" y="12"/>
                </a:cxn>
                <a:cxn ang="0">
                  <a:pos x="13" y="2"/>
                </a:cxn>
                <a:cxn ang="0">
                  <a:pos x="28" y="7"/>
                </a:cxn>
                <a:cxn ang="0">
                  <a:pos x="36" y="6"/>
                </a:cxn>
                <a:cxn ang="0">
                  <a:pos x="41" y="9"/>
                </a:cxn>
                <a:cxn ang="0">
                  <a:pos x="42" y="9"/>
                </a:cxn>
                <a:cxn ang="0">
                  <a:pos x="59" y="19"/>
                </a:cxn>
                <a:cxn ang="0">
                  <a:pos x="55" y="31"/>
                </a:cxn>
                <a:cxn ang="0">
                  <a:pos x="56" y="35"/>
                </a:cxn>
                <a:cxn ang="0">
                  <a:pos x="57" y="53"/>
                </a:cxn>
                <a:cxn ang="0">
                  <a:pos x="47" y="56"/>
                </a:cxn>
                <a:cxn ang="0">
                  <a:pos x="47" y="56"/>
                </a:cxn>
                <a:cxn ang="0">
                  <a:pos x="44" y="44"/>
                </a:cxn>
                <a:cxn ang="0">
                  <a:pos x="42" y="41"/>
                </a:cxn>
                <a:cxn ang="0">
                  <a:pos x="42" y="41"/>
                </a:cxn>
                <a:cxn ang="0">
                  <a:pos x="36" y="61"/>
                </a:cxn>
                <a:cxn ang="0">
                  <a:pos x="25" y="56"/>
                </a:cxn>
                <a:cxn ang="0">
                  <a:pos x="30" y="42"/>
                </a:cxn>
                <a:cxn ang="0">
                  <a:pos x="29" y="42"/>
                </a:cxn>
                <a:cxn ang="0">
                  <a:pos x="26" y="46"/>
                </a:cxn>
                <a:cxn ang="0">
                  <a:pos x="22" y="48"/>
                </a:cxn>
                <a:cxn ang="0">
                  <a:pos x="17" y="53"/>
                </a:cxn>
                <a:cxn ang="0">
                  <a:pos x="8" y="48"/>
                </a:cxn>
                <a:cxn ang="0">
                  <a:pos x="13" y="40"/>
                </a:cxn>
                <a:cxn ang="0">
                  <a:pos x="16" y="38"/>
                </a:cxn>
                <a:cxn ang="0">
                  <a:pos x="17" y="36"/>
                </a:cxn>
                <a:cxn ang="0">
                  <a:pos x="7" y="41"/>
                </a:cxn>
              </a:cxnLst>
              <a:rect l="0" t="0" r="r" b="b"/>
              <a:pathLst>
                <a:path w="61" h="68">
                  <a:moveTo>
                    <a:pt x="7" y="41"/>
                  </a:moveTo>
                  <a:cubicBezTo>
                    <a:pt x="2" y="42"/>
                    <a:pt x="0" y="36"/>
                    <a:pt x="2" y="32"/>
                  </a:cubicBezTo>
                  <a:cubicBezTo>
                    <a:pt x="7" y="25"/>
                    <a:pt x="14" y="22"/>
                    <a:pt x="22" y="17"/>
                  </a:cubicBezTo>
                  <a:cubicBezTo>
                    <a:pt x="19" y="17"/>
                    <a:pt x="17" y="16"/>
                    <a:pt x="14" y="15"/>
                  </a:cubicBezTo>
                  <a:cubicBezTo>
                    <a:pt x="12" y="14"/>
                    <a:pt x="11" y="13"/>
                    <a:pt x="9" y="12"/>
                  </a:cubicBezTo>
                  <a:cubicBezTo>
                    <a:pt x="3" y="9"/>
                    <a:pt x="7" y="0"/>
                    <a:pt x="13" y="2"/>
                  </a:cubicBezTo>
                  <a:cubicBezTo>
                    <a:pt x="18" y="5"/>
                    <a:pt x="23" y="6"/>
                    <a:pt x="28" y="7"/>
                  </a:cubicBezTo>
                  <a:cubicBezTo>
                    <a:pt x="31" y="7"/>
                    <a:pt x="34" y="7"/>
                    <a:pt x="36" y="6"/>
                  </a:cubicBezTo>
                  <a:cubicBezTo>
                    <a:pt x="39" y="6"/>
                    <a:pt x="40" y="7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6" y="11"/>
                    <a:pt x="57" y="15"/>
                    <a:pt x="59" y="19"/>
                  </a:cubicBezTo>
                  <a:cubicBezTo>
                    <a:pt x="61" y="23"/>
                    <a:pt x="58" y="28"/>
                    <a:pt x="55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4" y="41"/>
                    <a:pt x="56" y="46"/>
                    <a:pt x="57" y="53"/>
                  </a:cubicBezTo>
                  <a:cubicBezTo>
                    <a:pt x="58" y="59"/>
                    <a:pt x="50" y="61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1"/>
                    <a:pt x="44" y="48"/>
                    <a:pt x="44" y="44"/>
                  </a:cubicBezTo>
                  <a:cubicBezTo>
                    <a:pt x="43" y="43"/>
                    <a:pt x="43" y="42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47"/>
                    <a:pt x="38" y="55"/>
                    <a:pt x="36" y="61"/>
                  </a:cubicBezTo>
                  <a:cubicBezTo>
                    <a:pt x="34" y="68"/>
                    <a:pt x="22" y="64"/>
                    <a:pt x="25" y="56"/>
                  </a:cubicBezTo>
                  <a:cubicBezTo>
                    <a:pt x="27" y="52"/>
                    <a:pt x="28" y="47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4"/>
                    <a:pt x="27" y="45"/>
                    <a:pt x="26" y="46"/>
                  </a:cubicBezTo>
                  <a:cubicBezTo>
                    <a:pt x="26" y="46"/>
                    <a:pt x="23" y="48"/>
                    <a:pt x="22" y="48"/>
                  </a:cubicBezTo>
                  <a:cubicBezTo>
                    <a:pt x="20" y="51"/>
                    <a:pt x="18" y="52"/>
                    <a:pt x="17" y="53"/>
                  </a:cubicBezTo>
                  <a:cubicBezTo>
                    <a:pt x="14" y="57"/>
                    <a:pt x="7" y="53"/>
                    <a:pt x="8" y="48"/>
                  </a:cubicBezTo>
                  <a:cubicBezTo>
                    <a:pt x="9" y="43"/>
                    <a:pt x="11" y="42"/>
                    <a:pt x="13" y="40"/>
                  </a:cubicBezTo>
                  <a:cubicBezTo>
                    <a:pt x="14" y="39"/>
                    <a:pt x="15" y="39"/>
                    <a:pt x="16" y="38"/>
                  </a:cubicBezTo>
                  <a:cubicBezTo>
                    <a:pt x="16" y="37"/>
                    <a:pt x="17" y="37"/>
                    <a:pt x="17" y="36"/>
                  </a:cubicBezTo>
                  <a:cubicBezTo>
                    <a:pt x="14" y="38"/>
                    <a:pt x="11" y="40"/>
                    <a:pt x="7" y="4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673"/>
            <p:cNvSpPr>
              <a:spLocks/>
            </p:cNvSpPr>
            <p:nvPr/>
          </p:nvSpPr>
          <p:spPr bwMode="auto">
            <a:xfrm>
              <a:off x="4163769" y="3542394"/>
              <a:ext cx="213173" cy="275372"/>
            </a:xfrm>
            <a:custGeom>
              <a:avLst/>
              <a:gdLst/>
              <a:ahLst/>
              <a:cxnLst>
                <a:cxn ang="0">
                  <a:pos x="73" y="93"/>
                </a:cxn>
                <a:cxn ang="0">
                  <a:pos x="72" y="91"/>
                </a:cxn>
                <a:cxn ang="0">
                  <a:pos x="28" y="10"/>
                </a:cxn>
                <a:cxn ang="0">
                  <a:pos x="22" y="9"/>
                </a:cxn>
                <a:cxn ang="0">
                  <a:pos x="18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2" y="10"/>
                </a:cxn>
                <a:cxn ang="0">
                  <a:pos x="29" y="60"/>
                </a:cxn>
                <a:cxn ang="0">
                  <a:pos x="46" y="97"/>
                </a:cxn>
                <a:cxn ang="0">
                  <a:pos x="46" y="97"/>
                </a:cxn>
                <a:cxn ang="0">
                  <a:pos x="48" y="103"/>
                </a:cxn>
                <a:cxn ang="0">
                  <a:pos x="50" y="106"/>
                </a:cxn>
                <a:cxn ang="0">
                  <a:pos x="52" y="110"/>
                </a:cxn>
                <a:cxn ang="0">
                  <a:pos x="59" y="120"/>
                </a:cxn>
                <a:cxn ang="0">
                  <a:pos x="82" y="112"/>
                </a:cxn>
                <a:cxn ang="0">
                  <a:pos x="83" y="112"/>
                </a:cxn>
                <a:cxn ang="0">
                  <a:pos x="84" y="112"/>
                </a:cxn>
                <a:cxn ang="0">
                  <a:pos x="93" y="104"/>
                </a:cxn>
                <a:cxn ang="0">
                  <a:pos x="73" y="93"/>
                </a:cxn>
              </a:cxnLst>
              <a:rect l="0" t="0" r="r" b="b"/>
              <a:pathLst>
                <a:path w="96" h="124">
                  <a:moveTo>
                    <a:pt x="73" y="93"/>
                  </a:moveTo>
                  <a:cubicBezTo>
                    <a:pt x="73" y="92"/>
                    <a:pt x="73" y="91"/>
                    <a:pt x="72" y="91"/>
                  </a:cubicBezTo>
                  <a:cubicBezTo>
                    <a:pt x="61" y="62"/>
                    <a:pt x="50" y="32"/>
                    <a:pt x="28" y="10"/>
                  </a:cubicBezTo>
                  <a:cubicBezTo>
                    <a:pt x="26" y="9"/>
                    <a:pt x="24" y="8"/>
                    <a:pt x="22" y="9"/>
                  </a:cubicBezTo>
                  <a:cubicBezTo>
                    <a:pt x="20" y="8"/>
                    <a:pt x="19" y="7"/>
                    <a:pt x="18" y="6"/>
                  </a:cubicBezTo>
                  <a:cubicBezTo>
                    <a:pt x="16" y="4"/>
                    <a:pt x="13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0"/>
                    <a:pt x="0" y="5"/>
                    <a:pt x="2" y="10"/>
                  </a:cubicBezTo>
                  <a:cubicBezTo>
                    <a:pt x="11" y="27"/>
                    <a:pt x="21" y="43"/>
                    <a:pt x="29" y="60"/>
                  </a:cubicBezTo>
                  <a:cubicBezTo>
                    <a:pt x="34" y="72"/>
                    <a:pt x="39" y="85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9"/>
                    <a:pt x="48" y="101"/>
                    <a:pt x="48" y="103"/>
                  </a:cubicBezTo>
                  <a:cubicBezTo>
                    <a:pt x="49" y="105"/>
                    <a:pt x="50" y="105"/>
                    <a:pt x="50" y="106"/>
                  </a:cubicBezTo>
                  <a:cubicBezTo>
                    <a:pt x="51" y="107"/>
                    <a:pt x="51" y="109"/>
                    <a:pt x="52" y="110"/>
                  </a:cubicBezTo>
                  <a:cubicBezTo>
                    <a:pt x="53" y="115"/>
                    <a:pt x="56" y="118"/>
                    <a:pt x="59" y="120"/>
                  </a:cubicBezTo>
                  <a:cubicBezTo>
                    <a:pt x="68" y="124"/>
                    <a:pt x="75" y="113"/>
                    <a:pt x="82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4" y="112"/>
                    <a:pt x="84" y="112"/>
                  </a:cubicBezTo>
                  <a:cubicBezTo>
                    <a:pt x="88" y="111"/>
                    <a:pt x="92" y="108"/>
                    <a:pt x="93" y="104"/>
                  </a:cubicBezTo>
                  <a:cubicBezTo>
                    <a:pt x="96" y="91"/>
                    <a:pt x="80" y="94"/>
                    <a:pt x="73" y="9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674"/>
            <p:cNvSpPr>
              <a:spLocks/>
            </p:cNvSpPr>
            <p:nvPr/>
          </p:nvSpPr>
          <p:spPr bwMode="auto">
            <a:xfrm>
              <a:off x="4265915" y="3728937"/>
              <a:ext cx="124351" cy="119920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39" y="4"/>
                </a:cxn>
                <a:cxn ang="0">
                  <a:pos x="25" y="12"/>
                </a:cxn>
                <a:cxn ang="0">
                  <a:pos x="24" y="15"/>
                </a:cxn>
                <a:cxn ang="0">
                  <a:pos x="17" y="20"/>
                </a:cxn>
                <a:cxn ang="0">
                  <a:pos x="7" y="23"/>
                </a:cxn>
                <a:cxn ang="0">
                  <a:pos x="6" y="23"/>
                </a:cxn>
                <a:cxn ang="0">
                  <a:pos x="5" y="24"/>
                </a:cxn>
                <a:cxn ang="0">
                  <a:pos x="3" y="27"/>
                </a:cxn>
                <a:cxn ang="0">
                  <a:pos x="3" y="28"/>
                </a:cxn>
                <a:cxn ang="0">
                  <a:pos x="53" y="22"/>
                </a:cxn>
                <a:cxn ang="0">
                  <a:pos x="55" y="15"/>
                </a:cxn>
                <a:cxn ang="0">
                  <a:pos x="56" y="12"/>
                </a:cxn>
                <a:cxn ang="0">
                  <a:pos x="50" y="3"/>
                </a:cxn>
              </a:cxnLst>
              <a:rect l="0" t="0" r="r" b="b"/>
              <a:pathLst>
                <a:path w="56" h="54">
                  <a:moveTo>
                    <a:pt x="50" y="3"/>
                  </a:moveTo>
                  <a:cubicBezTo>
                    <a:pt x="46" y="0"/>
                    <a:pt x="42" y="2"/>
                    <a:pt x="39" y="4"/>
                  </a:cubicBezTo>
                  <a:cubicBezTo>
                    <a:pt x="34" y="6"/>
                    <a:pt x="29" y="8"/>
                    <a:pt x="25" y="12"/>
                  </a:cubicBezTo>
                  <a:cubicBezTo>
                    <a:pt x="25" y="13"/>
                    <a:pt x="24" y="14"/>
                    <a:pt x="24" y="15"/>
                  </a:cubicBezTo>
                  <a:cubicBezTo>
                    <a:pt x="22" y="17"/>
                    <a:pt x="19" y="18"/>
                    <a:pt x="17" y="20"/>
                  </a:cubicBezTo>
                  <a:cubicBezTo>
                    <a:pt x="13" y="20"/>
                    <a:pt x="10" y="21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4"/>
                  </a:cubicBezTo>
                  <a:cubicBezTo>
                    <a:pt x="4" y="25"/>
                    <a:pt x="3" y="26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0" y="54"/>
                    <a:pt x="45" y="31"/>
                    <a:pt x="53" y="22"/>
                  </a:cubicBezTo>
                  <a:cubicBezTo>
                    <a:pt x="55" y="20"/>
                    <a:pt x="55" y="17"/>
                    <a:pt x="55" y="15"/>
                  </a:cubicBezTo>
                  <a:cubicBezTo>
                    <a:pt x="56" y="14"/>
                    <a:pt x="56" y="13"/>
                    <a:pt x="56" y="12"/>
                  </a:cubicBezTo>
                  <a:cubicBezTo>
                    <a:pt x="55" y="8"/>
                    <a:pt x="53" y="5"/>
                    <a:pt x="50" y="3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675"/>
            <p:cNvSpPr>
              <a:spLocks/>
            </p:cNvSpPr>
            <p:nvPr/>
          </p:nvSpPr>
          <p:spPr bwMode="auto">
            <a:xfrm>
              <a:off x="3926170" y="3597913"/>
              <a:ext cx="88822" cy="322008"/>
            </a:xfrm>
            <a:custGeom>
              <a:avLst/>
              <a:gdLst/>
              <a:ahLst/>
              <a:cxnLst>
                <a:cxn ang="0">
                  <a:pos x="39" y="112"/>
                </a:cxn>
                <a:cxn ang="0">
                  <a:pos x="38" y="108"/>
                </a:cxn>
                <a:cxn ang="0">
                  <a:pos x="37" y="98"/>
                </a:cxn>
                <a:cxn ang="0">
                  <a:pos x="34" y="45"/>
                </a:cxn>
                <a:cxn ang="0">
                  <a:pos x="34" y="6"/>
                </a:cxn>
                <a:cxn ang="0">
                  <a:pos x="26" y="2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4" y="38"/>
                </a:cxn>
                <a:cxn ang="0">
                  <a:pos x="5" y="73"/>
                </a:cxn>
                <a:cxn ang="0">
                  <a:pos x="5" y="82"/>
                </a:cxn>
                <a:cxn ang="0">
                  <a:pos x="14" y="119"/>
                </a:cxn>
                <a:cxn ang="0">
                  <a:pos x="8" y="123"/>
                </a:cxn>
                <a:cxn ang="0">
                  <a:pos x="8" y="123"/>
                </a:cxn>
                <a:cxn ang="0">
                  <a:pos x="6" y="124"/>
                </a:cxn>
                <a:cxn ang="0">
                  <a:pos x="0" y="135"/>
                </a:cxn>
                <a:cxn ang="0">
                  <a:pos x="10" y="144"/>
                </a:cxn>
                <a:cxn ang="0">
                  <a:pos x="24" y="141"/>
                </a:cxn>
                <a:cxn ang="0">
                  <a:pos x="32" y="134"/>
                </a:cxn>
                <a:cxn ang="0">
                  <a:pos x="40" y="124"/>
                </a:cxn>
                <a:cxn ang="0">
                  <a:pos x="39" y="112"/>
                </a:cxn>
              </a:cxnLst>
              <a:rect l="0" t="0" r="r" b="b"/>
              <a:pathLst>
                <a:path w="40" h="145">
                  <a:moveTo>
                    <a:pt x="39" y="112"/>
                  </a:moveTo>
                  <a:cubicBezTo>
                    <a:pt x="38" y="110"/>
                    <a:pt x="38" y="109"/>
                    <a:pt x="38" y="108"/>
                  </a:cubicBezTo>
                  <a:cubicBezTo>
                    <a:pt x="38" y="104"/>
                    <a:pt x="37" y="101"/>
                    <a:pt x="37" y="98"/>
                  </a:cubicBezTo>
                  <a:cubicBezTo>
                    <a:pt x="37" y="97"/>
                    <a:pt x="34" y="62"/>
                    <a:pt x="34" y="45"/>
                  </a:cubicBezTo>
                  <a:cubicBezTo>
                    <a:pt x="35" y="32"/>
                    <a:pt x="38" y="19"/>
                    <a:pt x="34" y="6"/>
                  </a:cubicBezTo>
                  <a:cubicBezTo>
                    <a:pt x="33" y="2"/>
                    <a:pt x="29" y="1"/>
                    <a:pt x="26" y="2"/>
                  </a:cubicBezTo>
                  <a:cubicBezTo>
                    <a:pt x="24" y="0"/>
                    <a:pt x="20" y="0"/>
                    <a:pt x="17" y="1"/>
                  </a:cubicBezTo>
                  <a:cubicBezTo>
                    <a:pt x="15" y="0"/>
                    <a:pt x="13" y="1"/>
                    <a:pt x="11" y="2"/>
                  </a:cubicBezTo>
                  <a:cubicBezTo>
                    <a:pt x="1" y="9"/>
                    <a:pt x="4" y="28"/>
                    <a:pt x="4" y="38"/>
                  </a:cubicBezTo>
                  <a:cubicBezTo>
                    <a:pt x="5" y="50"/>
                    <a:pt x="4" y="61"/>
                    <a:pt x="5" y="73"/>
                  </a:cubicBezTo>
                  <a:cubicBezTo>
                    <a:pt x="5" y="76"/>
                    <a:pt x="5" y="80"/>
                    <a:pt x="5" y="82"/>
                  </a:cubicBezTo>
                  <a:cubicBezTo>
                    <a:pt x="4" y="91"/>
                    <a:pt x="14" y="119"/>
                    <a:pt x="14" y="119"/>
                  </a:cubicBezTo>
                  <a:cubicBezTo>
                    <a:pt x="14" y="119"/>
                    <a:pt x="10" y="122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3"/>
                    <a:pt x="7" y="123"/>
                    <a:pt x="6" y="124"/>
                  </a:cubicBezTo>
                  <a:cubicBezTo>
                    <a:pt x="2" y="126"/>
                    <a:pt x="0" y="130"/>
                    <a:pt x="0" y="135"/>
                  </a:cubicBezTo>
                  <a:cubicBezTo>
                    <a:pt x="1" y="141"/>
                    <a:pt x="6" y="143"/>
                    <a:pt x="10" y="144"/>
                  </a:cubicBezTo>
                  <a:cubicBezTo>
                    <a:pt x="15" y="145"/>
                    <a:pt x="20" y="144"/>
                    <a:pt x="24" y="141"/>
                  </a:cubicBezTo>
                  <a:cubicBezTo>
                    <a:pt x="26" y="140"/>
                    <a:pt x="32" y="134"/>
                    <a:pt x="32" y="134"/>
                  </a:cubicBezTo>
                  <a:cubicBezTo>
                    <a:pt x="35" y="133"/>
                    <a:pt x="39" y="125"/>
                    <a:pt x="40" y="124"/>
                  </a:cubicBezTo>
                  <a:cubicBezTo>
                    <a:pt x="40" y="121"/>
                    <a:pt x="39" y="113"/>
                    <a:pt x="39" y="112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676"/>
            <p:cNvSpPr>
              <a:spLocks/>
            </p:cNvSpPr>
            <p:nvPr/>
          </p:nvSpPr>
          <p:spPr bwMode="auto">
            <a:xfrm>
              <a:off x="3906185" y="3848857"/>
              <a:ext cx="153218" cy="75505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5" y="31"/>
                </a:cxn>
                <a:cxn ang="0">
                  <a:pos x="12" y="33"/>
                </a:cxn>
                <a:cxn ang="0">
                  <a:pos x="50" y="4"/>
                </a:cxn>
                <a:cxn ang="0">
                  <a:pos x="49" y="0"/>
                </a:cxn>
                <a:cxn ang="0">
                  <a:pos x="42" y="6"/>
                </a:cxn>
                <a:cxn ang="0">
                  <a:pos x="25" y="9"/>
                </a:cxn>
                <a:cxn ang="0">
                  <a:pos x="22" y="7"/>
                </a:cxn>
                <a:cxn ang="0">
                  <a:pos x="10" y="9"/>
                </a:cxn>
                <a:cxn ang="0">
                  <a:pos x="1" y="17"/>
                </a:cxn>
                <a:cxn ang="0">
                  <a:pos x="3" y="28"/>
                </a:cxn>
              </a:cxnLst>
              <a:rect l="0" t="0" r="r" b="b"/>
              <a:pathLst>
                <a:path w="69" h="34">
                  <a:moveTo>
                    <a:pt x="3" y="28"/>
                  </a:moveTo>
                  <a:cubicBezTo>
                    <a:pt x="3" y="29"/>
                    <a:pt x="4" y="30"/>
                    <a:pt x="5" y="31"/>
                  </a:cubicBezTo>
                  <a:cubicBezTo>
                    <a:pt x="7" y="32"/>
                    <a:pt x="9" y="33"/>
                    <a:pt x="12" y="33"/>
                  </a:cubicBezTo>
                  <a:cubicBezTo>
                    <a:pt x="22" y="34"/>
                    <a:pt x="69" y="21"/>
                    <a:pt x="50" y="4"/>
                  </a:cubicBezTo>
                  <a:cubicBezTo>
                    <a:pt x="49" y="4"/>
                    <a:pt x="50" y="2"/>
                    <a:pt x="49" y="0"/>
                  </a:cubicBezTo>
                  <a:cubicBezTo>
                    <a:pt x="48" y="0"/>
                    <a:pt x="43" y="6"/>
                    <a:pt x="42" y="6"/>
                  </a:cubicBezTo>
                  <a:cubicBezTo>
                    <a:pt x="42" y="6"/>
                    <a:pt x="29" y="11"/>
                    <a:pt x="25" y="9"/>
                  </a:cubicBezTo>
                  <a:cubicBezTo>
                    <a:pt x="25" y="8"/>
                    <a:pt x="23" y="7"/>
                    <a:pt x="22" y="7"/>
                  </a:cubicBezTo>
                  <a:cubicBezTo>
                    <a:pt x="17" y="7"/>
                    <a:pt x="14" y="8"/>
                    <a:pt x="10" y="9"/>
                  </a:cubicBezTo>
                  <a:cubicBezTo>
                    <a:pt x="6" y="10"/>
                    <a:pt x="1" y="12"/>
                    <a:pt x="1" y="17"/>
                  </a:cubicBezTo>
                  <a:cubicBezTo>
                    <a:pt x="0" y="20"/>
                    <a:pt x="1" y="25"/>
                    <a:pt x="3" y="2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677"/>
            <p:cNvSpPr>
              <a:spLocks/>
            </p:cNvSpPr>
            <p:nvPr/>
          </p:nvSpPr>
          <p:spPr bwMode="auto">
            <a:xfrm>
              <a:off x="3673026" y="3027181"/>
              <a:ext cx="621756" cy="430825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64" y="43"/>
                </a:cxn>
                <a:cxn ang="0">
                  <a:pos x="166" y="88"/>
                </a:cxn>
                <a:cxn ang="0">
                  <a:pos x="210" y="144"/>
                </a:cxn>
                <a:cxn ang="0">
                  <a:pos x="110" y="182"/>
                </a:cxn>
                <a:cxn ang="0">
                  <a:pos x="96" y="130"/>
                </a:cxn>
                <a:cxn ang="0">
                  <a:pos x="26" y="194"/>
                </a:cxn>
                <a:cxn ang="0">
                  <a:pos x="0" y="166"/>
                </a:cxn>
                <a:cxn ang="0">
                  <a:pos x="113" y="66"/>
                </a:cxn>
                <a:cxn ang="0">
                  <a:pos x="246" y="4"/>
                </a:cxn>
              </a:cxnLst>
              <a:rect l="0" t="0" r="r" b="b"/>
              <a:pathLst>
                <a:path w="280" h="194">
                  <a:moveTo>
                    <a:pt x="246" y="4"/>
                  </a:moveTo>
                  <a:cubicBezTo>
                    <a:pt x="253" y="0"/>
                    <a:pt x="280" y="38"/>
                    <a:pt x="264" y="43"/>
                  </a:cubicBezTo>
                  <a:cubicBezTo>
                    <a:pt x="262" y="44"/>
                    <a:pt x="166" y="88"/>
                    <a:pt x="166" y="88"/>
                  </a:cubicBezTo>
                  <a:cubicBezTo>
                    <a:pt x="175" y="101"/>
                    <a:pt x="213" y="138"/>
                    <a:pt x="210" y="144"/>
                  </a:cubicBezTo>
                  <a:cubicBezTo>
                    <a:pt x="201" y="162"/>
                    <a:pt x="118" y="194"/>
                    <a:pt x="110" y="182"/>
                  </a:cubicBezTo>
                  <a:cubicBezTo>
                    <a:pt x="96" y="163"/>
                    <a:pt x="102" y="123"/>
                    <a:pt x="96" y="130"/>
                  </a:cubicBezTo>
                  <a:cubicBezTo>
                    <a:pt x="56" y="178"/>
                    <a:pt x="26" y="194"/>
                    <a:pt x="26" y="194"/>
                  </a:cubicBezTo>
                  <a:cubicBezTo>
                    <a:pt x="2" y="189"/>
                    <a:pt x="0" y="166"/>
                    <a:pt x="0" y="166"/>
                  </a:cubicBezTo>
                  <a:cubicBezTo>
                    <a:pt x="55" y="141"/>
                    <a:pt x="82" y="79"/>
                    <a:pt x="113" y="66"/>
                  </a:cubicBezTo>
                  <a:cubicBezTo>
                    <a:pt x="156" y="47"/>
                    <a:pt x="174" y="47"/>
                    <a:pt x="246" y="4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678"/>
            <p:cNvSpPr>
              <a:spLocks/>
            </p:cNvSpPr>
            <p:nvPr/>
          </p:nvSpPr>
          <p:spPr bwMode="auto">
            <a:xfrm>
              <a:off x="3886200" y="3200400"/>
              <a:ext cx="417465" cy="46635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198"/>
                </a:cxn>
                <a:cxn ang="0">
                  <a:pos x="82" y="203"/>
                </a:cxn>
                <a:cxn ang="0">
                  <a:pos x="173" y="152"/>
                </a:cxn>
                <a:cxn ang="0">
                  <a:pos x="185" y="110"/>
                </a:cxn>
                <a:cxn ang="0">
                  <a:pos x="76" y="18"/>
                </a:cxn>
                <a:cxn ang="0">
                  <a:pos x="0" y="52"/>
                </a:cxn>
              </a:cxnLst>
              <a:rect l="0" t="0" r="r" b="b"/>
              <a:pathLst>
                <a:path w="188" h="210">
                  <a:moveTo>
                    <a:pt x="0" y="52"/>
                  </a:moveTo>
                  <a:cubicBezTo>
                    <a:pt x="0" y="52"/>
                    <a:pt x="18" y="163"/>
                    <a:pt x="8" y="198"/>
                  </a:cubicBezTo>
                  <a:cubicBezTo>
                    <a:pt x="5" y="209"/>
                    <a:pt x="63" y="210"/>
                    <a:pt x="82" y="203"/>
                  </a:cubicBezTo>
                  <a:cubicBezTo>
                    <a:pt x="101" y="196"/>
                    <a:pt x="155" y="179"/>
                    <a:pt x="173" y="152"/>
                  </a:cubicBezTo>
                  <a:cubicBezTo>
                    <a:pt x="188" y="129"/>
                    <a:pt x="185" y="110"/>
                    <a:pt x="185" y="110"/>
                  </a:cubicBezTo>
                  <a:cubicBezTo>
                    <a:pt x="161" y="115"/>
                    <a:pt x="76" y="18"/>
                    <a:pt x="76" y="18"/>
                  </a:cubicBezTo>
                  <a:cubicBezTo>
                    <a:pt x="76" y="18"/>
                    <a:pt x="26" y="0"/>
                    <a:pt x="0" y="5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lumMod val="60000"/>
                    <a:lumOff val="40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679"/>
            <p:cNvSpPr>
              <a:spLocks noEditPoints="1"/>
            </p:cNvSpPr>
            <p:nvPr/>
          </p:nvSpPr>
          <p:spPr bwMode="auto">
            <a:xfrm>
              <a:off x="3846230" y="3124894"/>
              <a:ext cx="475199" cy="550745"/>
            </a:xfrm>
            <a:custGeom>
              <a:avLst/>
              <a:gdLst/>
              <a:ahLst/>
              <a:cxnLst>
                <a:cxn ang="0">
                  <a:pos x="90" y="79"/>
                </a:cxn>
                <a:cxn ang="0">
                  <a:pos x="101" y="75"/>
                </a:cxn>
                <a:cxn ang="0">
                  <a:pos x="83" y="29"/>
                </a:cxn>
                <a:cxn ang="0">
                  <a:pos x="68" y="9"/>
                </a:cxn>
                <a:cxn ang="0">
                  <a:pos x="73" y="37"/>
                </a:cxn>
                <a:cxn ang="0">
                  <a:pos x="90" y="79"/>
                </a:cxn>
                <a:cxn ang="0">
                  <a:pos x="33" y="104"/>
                </a:cxn>
                <a:cxn ang="0">
                  <a:pos x="45" y="99"/>
                </a:cxn>
                <a:cxn ang="0">
                  <a:pos x="33" y="72"/>
                </a:cxn>
                <a:cxn ang="0">
                  <a:pos x="13" y="38"/>
                </a:cxn>
                <a:cxn ang="0">
                  <a:pos x="3" y="46"/>
                </a:cxn>
                <a:cxn ang="0">
                  <a:pos x="20" y="76"/>
                </a:cxn>
                <a:cxn ang="0">
                  <a:pos x="33" y="104"/>
                </a:cxn>
                <a:cxn ang="0">
                  <a:pos x="200" y="148"/>
                </a:cxn>
                <a:cxn ang="0">
                  <a:pos x="120" y="223"/>
                </a:cxn>
                <a:cxn ang="0">
                  <a:pos x="61" y="237"/>
                </a:cxn>
                <a:cxn ang="0">
                  <a:pos x="28" y="229"/>
                </a:cxn>
                <a:cxn ang="0">
                  <a:pos x="23" y="230"/>
                </a:cxn>
                <a:cxn ang="0">
                  <a:pos x="27" y="238"/>
                </a:cxn>
                <a:cxn ang="0">
                  <a:pos x="37" y="244"/>
                </a:cxn>
                <a:cxn ang="0">
                  <a:pos x="72" y="247"/>
                </a:cxn>
                <a:cxn ang="0">
                  <a:pos x="138" y="227"/>
                </a:cxn>
                <a:cxn ang="0">
                  <a:pos x="211" y="147"/>
                </a:cxn>
                <a:cxn ang="0">
                  <a:pos x="200" y="148"/>
                </a:cxn>
              </a:cxnLst>
              <a:rect l="0" t="0" r="r" b="b"/>
              <a:pathLst>
                <a:path w="214" h="248">
                  <a:moveTo>
                    <a:pt x="90" y="79"/>
                  </a:moveTo>
                  <a:cubicBezTo>
                    <a:pt x="93" y="85"/>
                    <a:pt x="104" y="82"/>
                    <a:pt x="101" y="75"/>
                  </a:cubicBezTo>
                  <a:cubicBezTo>
                    <a:pt x="95" y="60"/>
                    <a:pt x="89" y="44"/>
                    <a:pt x="83" y="29"/>
                  </a:cubicBezTo>
                  <a:cubicBezTo>
                    <a:pt x="82" y="27"/>
                    <a:pt x="75" y="0"/>
                    <a:pt x="68" y="9"/>
                  </a:cubicBezTo>
                  <a:cubicBezTo>
                    <a:pt x="63" y="16"/>
                    <a:pt x="71" y="31"/>
                    <a:pt x="73" y="37"/>
                  </a:cubicBezTo>
                  <a:cubicBezTo>
                    <a:pt x="79" y="51"/>
                    <a:pt x="84" y="65"/>
                    <a:pt x="90" y="79"/>
                  </a:cubicBezTo>
                  <a:close/>
                  <a:moveTo>
                    <a:pt x="33" y="104"/>
                  </a:moveTo>
                  <a:cubicBezTo>
                    <a:pt x="36" y="113"/>
                    <a:pt x="50" y="107"/>
                    <a:pt x="45" y="99"/>
                  </a:cubicBezTo>
                  <a:cubicBezTo>
                    <a:pt x="40" y="91"/>
                    <a:pt x="38" y="80"/>
                    <a:pt x="33" y="72"/>
                  </a:cubicBezTo>
                  <a:cubicBezTo>
                    <a:pt x="28" y="61"/>
                    <a:pt x="22" y="46"/>
                    <a:pt x="13" y="38"/>
                  </a:cubicBezTo>
                  <a:cubicBezTo>
                    <a:pt x="7" y="33"/>
                    <a:pt x="0" y="40"/>
                    <a:pt x="3" y="46"/>
                  </a:cubicBezTo>
                  <a:cubicBezTo>
                    <a:pt x="9" y="56"/>
                    <a:pt x="14" y="66"/>
                    <a:pt x="20" y="76"/>
                  </a:cubicBezTo>
                  <a:cubicBezTo>
                    <a:pt x="24" y="84"/>
                    <a:pt x="31" y="95"/>
                    <a:pt x="33" y="104"/>
                  </a:cubicBezTo>
                  <a:close/>
                  <a:moveTo>
                    <a:pt x="200" y="148"/>
                  </a:moveTo>
                  <a:cubicBezTo>
                    <a:pt x="201" y="188"/>
                    <a:pt x="151" y="209"/>
                    <a:pt x="120" y="223"/>
                  </a:cubicBezTo>
                  <a:cubicBezTo>
                    <a:pt x="101" y="231"/>
                    <a:pt x="82" y="235"/>
                    <a:pt x="61" y="237"/>
                  </a:cubicBezTo>
                  <a:cubicBezTo>
                    <a:pt x="51" y="237"/>
                    <a:pt x="37" y="233"/>
                    <a:pt x="28" y="229"/>
                  </a:cubicBezTo>
                  <a:cubicBezTo>
                    <a:pt x="27" y="229"/>
                    <a:pt x="25" y="229"/>
                    <a:pt x="23" y="230"/>
                  </a:cubicBezTo>
                  <a:cubicBezTo>
                    <a:pt x="19" y="233"/>
                    <a:pt x="23" y="239"/>
                    <a:pt x="27" y="238"/>
                  </a:cubicBezTo>
                  <a:cubicBezTo>
                    <a:pt x="19" y="240"/>
                    <a:pt x="35" y="243"/>
                    <a:pt x="37" y="244"/>
                  </a:cubicBezTo>
                  <a:cubicBezTo>
                    <a:pt x="49" y="247"/>
                    <a:pt x="60" y="248"/>
                    <a:pt x="72" y="247"/>
                  </a:cubicBezTo>
                  <a:cubicBezTo>
                    <a:pt x="96" y="244"/>
                    <a:pt x="116" y="237"/>
                    <a:pt x="138" y="227"/>
                  </a:cubicBezTo>
                  <a:cubicBezTo>
                    <a:pt x="171" y="212"/>
                    <a:pt x="214" y="189"/>
                    <a:pt x="211" y="147"/>
                  </a:cubicBezTo>
                  <a:cubicBezTo>
                    <a:pt x="210" y="140"/>
                    <a:pt x="200" y="141"/>
                    <a:pt x="200" y="14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680"/>
            <p:cNvSpPr>
              <a:spLocks/>
            </p:cNvSpPr>
            <p:nvPr/>
          </p:nvSpPr>
          <p:spPr bwMode="auto">
            <a:xfrm>
              <a:off x="3573101" y="2700732"/>
              <a:ext cx="537375" cy="519655"/>
            </a:xfrm>
            <a:custGeom>
              <a:avLst/>
              <a:gdLst/>
              <a:ahLst/>
              <a:cxnLst>
                <a:cxn ang="0">
                  <a:pos x="23" y="151"/>
                </a:cxn>
                <a:cxn ang="0">
                  <a:pos x="152" y="213"/>
                </a:cxn>
                <a:cxn ang="0">
                  <a:pos x="174" y="229"/>
                </a:cxn>
                <a:cxn ang="0">
                  <a:pos x="178" y="202"/>
                </a:cxn>
                <a:cxn ang="0">
                  <a:pos x="240" y="132"/>
                </a:cxn>
                <a:cxn ang="0">
                  <a:pos x="210" y="72"/>
                </a:cxn>
                <a:cxn ang="0">
                  <a:pos x="170" y="19"/>
                </a:cxn>
                <a:cxn ang="0">
                  <a:pos x="73" y="13"/>
                </a:cxn>
                <a:cxn ang="0">
                  <a:pos x="23" y="151"/>
                </a:cxn>
              </a:cxnLst>
              <a:rect l="0" t="0" r="r" b="b"/>
              <a:pathLst>
                <a:path w="242" h="234">
                  <a:moveTo>
                    <a:pt x="23" y="151"/>
                  </a:moveTo>
                  <a:cubicBezTo>
                    <a:pt x="45" y="204"/>
                    <a:pt x="103" y="231"/>
                    <a:pt x="152" y="213"/>
                  </a:cubicBezTo>
                  <a:cubicBezTo>
                    <a:pt x="154" y="212"/>
                    <a:pt x="154" y="234"/>
                    <a:pt x="174" y="229"/>
                  </a:cubicBezTo>
                  <a:cubicBezTo>
                    <a:pt x="193" y="224"/>
                    <a:pt x="178" y="202"/>
                    <a:pt x="178" y="202"/>
                  </a:cubicBezTo>
                  <a:cubicBezTo>
                    <a:pt x="207" y="187"/>
                    <a:pt x="235" y="163"/>
                    <a:pt x="240" y="132"/>
                  </a:cubicBezTo>
                  <a:cubicBezTo>
                    <a:pt x="242" y="113"/>
                    <a:pt x="235" y="86"/>
                    <a:pt x="210" y="72"/>
                  </a:cubicBezTo>
                  <a:cubicBezTo>
                    <a:pt x="210" y="72"/>
                    <a:pt x="187" y="33"/>
                    <a:pt x="170" y="19"/>
                  </a:cubicBezTo>
                  <a:cubicBezTo>
                    <a:pt x="146" y="0"/>
                    <a:pt x="103" y="1"/>
                    <a:pt x="73" y="13"/>
                  </a:cubicBezTo>
                  <a:cubicBezTo>
                    <a:pt x="22" y="36"/>
                    <a:pt x="0" y="97"/>
                    <a:pt x="23" y="15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681"/>
            <p:cNvSpPr>
              <a:spLocks/>
            </p:cNvSpPr>
            <p:nvPr/>
          </p:nvSpPr>
          <p:spPr bwMode="auto">
            <a:xfrm>
              <a:off x="3710776" y="2902820"/>
              <a:ext cx="33308" cy="42194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" y="19"/>
                </a:cxn>
                <a:cxn ang="0">
                  <a:pos x="15" y="3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7" y="0"/>
                    <a:pt x="0" y="9"/>
                    <a:pt x="2" y="19"/>
                  </a:cubicBezTo>
                  <a:cubicBezTo>
                    <a:pt x="2" y="11"/>
                    <a:pt x="8" y="3"/>
                    <a:pt x="15" y="3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682"/>
            <p:cNvSpPr>
              <a:spLocks/>
            </p:cNvSpPr>
            <p:nvPr/>
          </p:nvSpPr>
          <p:spPr bwMode="auto">
            <a:xfrm>
              <a:off x="3948375" y="2794003"/>
              <a:ext cx="44411" cy="24428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0" y="10"/>
                </a:cxn>
                <a:cxn ang="0">
                  <a:pos x="20" y="11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cubicBezTo>
                    <a:pt x="10" y="0"/>
                    <a:pt x="1" y="2"/>
                    <a:pt x="0" y="10"/>
                  </a:cubicBezTo>
                  <a:cubicBezTo>
                    <a:pt x="3" y="3"/>
                    <a:pt x="14" y="6"/>
                    <a:pt x="20" y="11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683"/>
            <p:cNvSpPr>
              <a:spLocks/>
            </p:cNvSpPr>
            <p:nvPr/>
          </p:nvSpPr>
          <p:spPr bwMode="auto">
            <a:xfrm>
              <a:off x="3890641" y="2942793"/>
              <a:ext cx="57734" cy="37753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21" y="13"/>
                </a:cxn>
                <a:cxn ang="0">
                  <a:pos x="3" y="17"/>
                </a:cxn>
              </a:cxnLst>
              <a:rect l="0" t="0" r="r" b="b"/>
              <a:pathLst>
                <a:path w="26" h="17">
                  <a:moveTo>
                    <a:pt x="3" y="17"/>
                  </a:moveTo>
                  <a:cubicBezTo>
                    <a:pt x="6" y="10"/>
                    <a:pt x="17" y="3"/>
                    <a:pt x="21" y="13"/>
                  </a:cubicBezTo>
                  <a:cubicBezTo>
                    <a:pt x="26" y="0"/>
                    <a:pt x="0" y="5"/>
                    <a:pt x="3" y="17"/>
                  </a:cubicBezTo>
                  <a:close/>
                </a:path>
              </a:pathLst>
            </a:custGeom>
            <a:solidFill>
              <a:srgbClr val="FDC5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684"/>
            <p:cNvSpPr>
              <a:spLocks/>
            </p:cNvSpPr>
            <p:nvPr/>
          </p:nvSpPr>
          <p:spPr bwMode="auto">
            <a:xfrm>
              <a:off x="3855112" y="3031623"/>
              <a:ext cx="117689" cy="84388"/>
            </a:xfrm>
            <a:custGeom>
              <a:avLst/>
              <a:gdLst/>
              <a:ahLst/>
              <a:cxnLst>
                <a:cxn ang="0">
                  <a:pos x="19" y="35"/>
                </a:cxn>
                <a:cxn ang="0">
                  <a:pos x="31" y="25"/>
                </a:cxn>
                <a:cxn ang="0">
                  <a:pos x="47" y="0"/>
                </a:cxn>
                <a:cxn ang="0">
                  <a:pos x="0" y="2"/>
                </a:cxn>
                <a:cxn ang="0">
                  <a:pos x="19" y="35"/>
                </a:cxn>
              </a:cxnLst>
              <a:rect l="0" t="0" r="r" b="b"/>
              <a:pathLst>
                <a:path w="53" h="38">
                  <a:moveTo>
                    <a:pt x="19" y="35"/>
                  </a:moveTo>
                  <a:cubicBezTo>
                    <a:pt x="29" y="38"/>
                    <a:pt x="27" y="26"/>
                    <a:pt x="31" y="25"/>
                  </a:cubicBezTo>
                  <a:cubicBezTo>
                    <a:pt x="42" y="22"/>
                    <a:pt x="51" y="13"/>
                    <a:pt x="47" y="0"/>
                  </a:cubicBezTo>
                  <a:cubicBezTo>
                    <a:pt x="53" y="21"/>
                    <a:pt x="10" y="29"/>
                    <a:pt x="0" y="2"/>
                  </a:cubicBezTo>
                  <a:cubicBezTo>
                    <a:pt x="1" y="11"/>
                    <a:pt x="13" y="33"/>
                    <a:pt x="19" y="35"/>
                  </a:cubicBezTo>
                  <a:close/>
                </a:path>
              </a:pathLst>
            </a:custGeom>
            <a:solidFill>
              <a:srgbClr val="FA88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685"/>
            <p:cNvSpPr>
              <a:spLocks/>
            </p:cNvSpPr>
            <p:nvPr/>
          </p:nvSpPr>
          <p:spPr bwMode="auto">
            <a:xfrm>
              <a:off x="3726320" y="3016078"/>
              <a:ext cx="64396" cy="64402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29" y="9"/>
                </a:cxn>
                <a:cxn ang="0">
                  <a:pos x="7" y="6"/>
                </a:cxn>
                <a:cxn ang="0">
                  <a:pos x="11" y="29"/>
                </a:cxn>
              </a:cxnLst>
              <a:rect l="0" t="0" r="r" b="b"/>
              <a:pathLst>
                <a:path w="29" h="29">
                  <a:moveTo>
                    <a:pt x="11" y="29"/>
                  </a:moveTo>
                  <a:cubicBezTo>
                    <a:pt x="21" y="24"/>
                    <a:pt x="29" y="18"/>
                    <a:pt x="29" y="9"/>
                  </a:cubicBezTo>
                  <a:cubicBezTo>
                    <a:pt x="24" y="1"/>
                    <a:pt x="17" y="0"/>
                    <a:pt x="7" y="6"/>
                  </a:cubicBezTo>
                  <a:cubicBezTo>
                    <a:pt x="0" y="13"/>
                    <a:pt x="2" y="23"/>
                    <a:pt x="11" y="29"/>
                  </a:cubicBezTo>
                  <a:close/>
                </a:path>
              </a:pathLst>
            </a:custGeom>
            <a:solidFill>
              <a:srgbClr val="FCA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686"/>
            <p:cNvSpPr>
              <a:spLocks/>
            </p:cNvSpPr>
            <p:nvPr/>
          </p:nvSpPr>
          <p:spPr bwMode="auto">
            <a:xfrm>
              <a:off x="4023874" y="2913923"/>
              <a:ext cx="68837" cy="62181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5" y="2"/>
                </a:cxn>
                <a:cxn ang="0">
                  <a:pos x="1" y="7"/>
                </a:cxn>
              </a:cxnLst>
              <a:rect l="0" t="0" r="r" b="b"/>
              <a:pathLst>
                <a:path w="31" h="28">
                  <a:moveTo>
                    <a:pt x="1" y="7"/>
                  </a:moveTo>
                  <a:cubicBezTo>
                    <a:pt x="0" y="28"/>
                    <a:pt x="31" y="11"/>
                    <a:pt x="15" y="2"/>
                  </a:cubicBezTo>
                  <a:cubicBezTo>
                    <a:pt x="11" y="0"/>
                    <a:pt x="5" y="4"/>
                    <a:pt x="1" y="7"/>
                  </a:cubicBezTo>
                  <a:close/>
                </a:path>
              </a:pathLst>
            </a:custGeom>
            <a:solidFill>
              <a:srgbClr val="FC9E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687"/>
            <p:cNvSpPr>
              <a:spLocks/>
            </p:cNvSpPr>
            <p:nvPr/>
          </p:nvSpPr>
          <p:spPr bwMode="auto">
            <a:xfrm>
              <a:off x="3970581" y="2860625"/>
              <a:ext cx="46632" cy="55519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20" y="11"/>
                </a:cxn>
                <a:cxn ang="0">
                  <a:pos x="7" y="2"/>
                </a:cxn>
                <a:cxn ang="0">
                  <a:pos x="3" y="20"/>
                </a:cxn>
              </a:cxnLst>
              <a:rect l="0" t="0" r="r" b="b"/>
              <a:pathLst>
                <a:path w="21" h="25">
                  <a:moveTo>
                    <a:pt x="3" y="20"/>
                  </a:moveTo>
                  <a:cubicBezTo>
                    <a:pt x="5" y="25"/>
                    <a:pt x="19" y="16"/>
                    <a:pt x="20" y="11"/>
                  </a:cubicBezTo>
                  <a:cubicBezTo>
                    <a:pt x="21" y="4"/>
                    <a:pt x="12" y="0"/>
                    <a:pt x="7" y="2"/>
                  </a:cubicBezTo>
                  <a:cubicBezTo>
                    <a:pt x="0" y="5"/>
                    <a:pt x="0" y="15"/>
                    <a:pt x="3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688"/>
            <p:cNvSpPr>
              <a:spLocks/>
            </p:cNvSpPr>
            <p:nvPr/>
          </p:nvSpPr>
          <p:spPr bwMode="auto">
            <a:xfrm>
              <a:off x="3975022" y="2873950"/>
              <a:ext cx="33308" cy="42194"/>
            </a:xfrm>
            <a:custGeom>
              <a:avLst/>
              <a:gdLst/>
              <a:ahLst/>
              <a:cxnLst>
                <a:cxn ang="0">
                  <a:pos x="15" y="9"/>
                </a:cxn>
                <a:cxn ang="0">
                  <a:pos x="2" y="5"/>
                </a:cxn>
                <a:cxn ang="0">
                  <a:pos x="1" y="11"/>
                </a:cxn>
                <a:cxn ang="0">
                  <a:pos x="15" y="9"/>
                </a:cxn>
              </a:cxnLst>
              <a:rect l="0" t="0" r="r" b="b"/>
              <a:pathLst>
                <a:path w="15" h="19">
                  <a:moveTo>
                    <a:pt x="15" y="9"/>
                  </a:moveTo>
                  <a:cubicBezTo>
                    <a:pt x="13" y="2"/>
                    <a:pt x="6" y="0"/>
                    <a:pt x="2" y="5"/>
                  </a:cubicBezTo>
                  <a:cubicBezTo>
                    <a:pt x="0" y="7"/>
                    <a:pt x="1" y="11"/>
                    <a:pt x="1" y="11"/>
                  </a:cubicBezTo>
                  <a:cubicBezTo>
                    <a:pt x="1" y="19"/>
                    <a:pt x="12" y="14"/>
                    <a:pt x="15" y="9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689"/>
            <p:cNvSpPr>
              <a:spLocks/>
            </p:cNvSpPr>
            <p:nvPr/>
          </p:nvSpPr>
          <p:spPr bwMode="auto">
            <a:xfrm>
              <a:off x="3977243" y="2882833"/>
              <a:ext cx="19985" cy="24428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9" y="6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cubicBezTo>
                    <a:pt x="8" y="1"/>
                    <a:pt x="4" y="0"/>
                    <a:pt x="1" y="3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1" y="11"/>
                    <a:pt x="7" y="8"/>
                    <a:pt x="9" y="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690"/>
            <p:cNvSpPr>
              <a:spLocks/>
            </p:cNvSpPr>
            <p:nvPr/>
          </p:nvSpPr>
          <p:spPr bwMode="auto">
            <a:xfrm>
              <a:off x="3975022" y="2885054"/>
              <a:ext cx="13323" cy="1332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6"/>
                </a:cxn>
                <a:cxn ang="0">
                  <a:pos x="5" y="2"/>
                </a:cxn>
                <a:cxn ang="0">
                  <a:pos x="2" y="1"/>
                </a:cxn>
                <a:cxn ang="0">
                  <a:pos x="1" y="4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1" y="5"/>
                    <a:pt x="3" y="6"/>
                    <a:pt x="4" y="6"/>
                  </a:cubicBezTo>
                  <a:cubicBezTo>
                    <a:pt x="5" y="5"/>
                    <a:pt x="6" y="4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691"/>
            <p:cNvSpPr>
              <a:spLocks/>
            </p:cNvSpPr>
            <p:nvPr/>
          </p:nvSpPr>
          <p:spPr bwMode="auto">
            <a:xfrm>
              <a:off x="3737423" y="2958338"/>
              <a:ext cx="62176" cy="51077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27" y="10"/>
                </a:cxn>
                <a:cxn ang="0">
                  <a:pos x="14" y="2"/>
                </a:cxn>
                <a:cxn ang="0">
                  <a:pos x="10" y="19"/>
                </a:cxn>
              </a:cxnLst>
              <a:rect l="0" t="0" r="r" b="b"/>
              <a:pathLst>
                <a:path w="28" h="23">
                  <a:moveTo>
                    <a:pt x="10" y="19"/>
                  </a:moveTo>
                  <a:cubicBezTo>
                    <a:pt x="14" y="23"/>
                    <a:pt x="26" y="15"/>
                    <a:pt x="27" y="10"/>
                  </a:cubicBezTo>
                  <a:cubicBezTo>
                    <a:pt x="28" y="4"/>
                    <a:pt x="20" y="0"/>
                    <a:pt x="14" y="2"/>
                  </a:cubicBezTo>
                  <a:cubicBezTo>
                    <a:pt x="0" y="6"/>
                    <a:pt x="7" y="16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92"/>
            <p:cNvSpPr>
              <a:spLocks/>
            </p:cNvSpPr>
            <p:nvPr/>
          </p:nvSpPr>
          <p:spPr bwMode="auto">
            <a:xfrm>
              <a:off x="3752966" y="2971663"/>
              <a:ext cx="44411" cy="39973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3" y="4"/>
                </a:cxn>
                <a:cxn ang="0">
                  <a:pos x="3" y="11"/>
                </a:cxn>
                <a:cxn ang="0">
                  <a:pos x="15" y="5"/>
                </a:cxn>
              </a:cxnLst>
              <a:rect l="0" t="0" r="r" b="b"/>
              <a:pathLst>
                <a:path w="20" h="18">
                  <a:moveTo>
                    <a:pt x="15" y="5"/>
                  </a:moveTo>
                  <a:cubicBezTo>
                    <a:pt x="13" y="1"/>
                    <a:pt x="7" y="0"/>
                    <a:pt x="3" y="4"/>
                  </a:cubicBezTo>
                  <a:cubicBezTo>
                    <a:pt x="3" y="5"/>
                    <a:pt x="0" y="7"/>
                    <a:pt x="3" y="11"/>
                  </a:cubicBezTo>
                  <a:cubicBezTo>
                    <a:pt x="4" y="18"/>
                    <a:pt x="20" y="12"/>
                    <a:pt x="15" y="5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693"/>
            <p:cNvSpPr>
              <a:spLocks/>
            </p:cNvSpPr>
            <p:nvPr/>
          </p:nvSpPr>
          <p:spPr bwMode="auto">
            <a:xfrm>
              <a:off x="3757408" y="2982766"/>
              <a:ext cx="22206" cy="19987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" y="2"/>
                </a:cxn>
                <a:cxn ang="0">
                  <a:pos x="1" y="6"/>
                </a:cxn>
                <a:cxn ang="0">
                  <a:pos x="7" y="3"/>
                </a:cxn>
              </a:cxnLst>
              <a:rect l="0" t="0" r="r" b="b"/>
              <a:pathLst>
                <a:path w="10" h="9">
                  <a:moveTo>
                    <a:pt x="7" y="3"/>
                  </a:moveTo>
                  <a:cubicBezTo>
                    <a:pt x="6" y="1"/>
                    <a:pt x="3" y="0"/>
                    <a:pt x="1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2" y="9"/>
                    <a:pt x="10" y="6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694"/>
            <p:cNvSpPr>
              <a:spLocks/>
            </p:cNvSpPr>
            <p:nvPr/>
          </p:nvSpPr>
          <p:spPr bwMode="auto">
            <a:xfrm>
              <a:off x="3755187" y="2984987"/>
              <a:ext cx="13323" cy="1110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4" y="4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1" y="3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1" y="4"/>
                    <a:pt x="3" y="5"/>
                    <a:pt x="4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695"/>
            <p:cNvSpPr>
              <a:spLocks/>
            </p:cNvSpPr>
            <p:nvPr/>
          </p:nvSpPr>
          <p:spPr bwMode="auto">
            <a:xfrm>
              <a:off x="3530911" y="2620785"/>
              <a:ext cx="632858" cy="572952"/>
            </a:xfrm>
            <a:custGeom>
              <a:avLst/>
              <a:gdLst/>
              <a:ahLst/>
              <a:cxnLst>
                <a:cxn ang="0">
                  <a:pos x="33" y="249"/>
                </a:cxn>
                <a:cxn ang="0">
                  <a:pos x="27" y="255"/>
                </a:cxn>
                <a:cxn ang="0">
                  <a:pos x="15" y="241"/>
                </a:cxn>
                <a:cxn ang="0">
                  <a:pos x="5" y="199"/>
                </a:cxn>
                <a:cxn ang="0">
                  <a:pos x="2" y="159"/>
                </a:cxn>
                <a:cxn ang="0">
                  <a:pos x="10" y="103"/>
                </a:cxn>
                <a:cxn ang="0">
                  <a:pos x="48" y="49"/>
                </a:cxn>
                <a:cxn ang="0">
                  <a:pos x="163" y="9"/>
                </a:cxn>
                <a:cxn ang="0">
                  <a:pos x="173" y="32"/>
                </a:cxn>
                <a:cxn ang="0">
                  <a:pos x="228" y="79"/>
                </a:cxn>
                <a:cxn ang="0">
                  <a:pos x="256" y="103"/>
                </a:cxn>
                <a:cxn ang="0">
                  <a:pos x="271" y="105"/>
                </a:cxn>
                <a:cxn ang="0">
                  <a:pos x="279" y="108"/>
                </a:cxn>
                <a:cxn ang="0">
                  <a:pos x="284" y="119"/>
                </a:cxn>
                <a:cxn ang="0">
                  <a:pos x="268" y="131"/>
                </a:cxn>
                <a:cxn ang="0">
                  <a:pos x="264" y="135"/>
                </a:cxn>
                <a:cxn ang="0">
                  <a:pos x="240" y="116"/>
                </a:cxn>
                <a:cxn ang="0">
                  <a:pos x="225" y="101"/>
                </a:cxn>
                <a:cxn ang="0">
                  <a:pos x="197" y="82"/>
                </a:cxn>
                <a:cxn ang="0">
                  <a:pos x="191" y="84"/>
                </a:cxn>
                <a:cxn ang="0">
                  <a:pos x="106" y="60"/>
                </a:cxn>
                <a:cxn ang="0">
                  <a:pos x="163" y="108"/>
                </a:cxn>
                <a:cxn ang="0">
                  <a:pos x="117" y="76"/>
                </a:cxn>
                <a:cxn ang="0">
                  <a:pos x="101" y="90"/>
                </a:cxn>
                <a:cxn ang="0">
                  <a:pos x="128" y="127"/>
                </a:cxn>
                <a:cxn ang="0">
                  <a:pos x="95" y="95"/>
                </a:cxn>
                <a:cxn ang="0">
                  <a:pos x="70" y="84"/>
                </a:cxn>
                <a:cxn ang="0">
                  <a:pos x="67" y="162"/>
                </a:cxn>
                <a:cxn ang="0">
                  <a:pos x="91" y="240"/>
                </a:cxn>
                <a:cxn ang="0">
                  <a:pos x="71" y="204"/>
                </a:cxn>
                <a:cxn ang="0">
                  <a:pos x="53" y="172"/>
                </a:cxn>
                <a:cxn ang="0">
                  <a:pos x="68" y="248"/>
                </a:cxn>
                <a:cxn ang="0">
                  <a:pos x="56" y="248"/>
                </a:cxn>
                <a:cxn ang="0">
                  <a:pos x="39" y="249"/>
                </a:cxn>
              </a:cxnLst>
              <a:rect l="0" t="0" r="r" b="b"/>
              <a:pathLst>
                <a:path w="285" h="258">
                  <a:moveTo>
                    <a:pt x="39" y="249"/>
                  </a:moveTo>
                  <a:cubicBezTo>
                    <a:pt x="37" y="250"/>
                    <a:pt x="35" y="249"/>
                    <a:pt x="33" y="249"/>
                  </a:cubicBezTo>
                  <a:cubicBezTo>
                    <a:pt x="32" y="250"/>
                    <a:pt x="32" y="251"/>
                    <a:pt x="31" y="252"/>
                  </a:cubicBezTo>
                  <a:cubicBezTo>
                    <a:pt x="30" y="253"/>
                    <a:pt x="29" y="255"/>
                    <a:pt x="27" y="255"/>
                  </a:cubicBezTo>
                  <a:cubicBezTo>
                    <a:pt x="13" y="258"/>
                    <a:pt x="2" y="240"/>
                    <a:pt x="3" y="226"/>
                  </a:cubicBezTo>
                  <a:cubicBezTo>
                    <a:pt x="5" y="232"/>
                    <a:pt x="12" y="239"/>
                    <a:pt x="15" y="241"/>
                  </a:cubicBezTo>
                  <a:cubicBezTo>
                    <a:pt x="19" y="242"/>
                    <a:pt x="22" y="239"/>
                    <a:pt x="22" y="236"/>
                  </a:cubicBezTo>
                  <a:cubicBezTo>
                    <a:pt x="20" y="222"/>
                    <a:pt x="12" y="211"/>
                    <a:pt x="5" y="199"/>
                  </a:cubicBezTo>
                  <a:cubicBezTo>
                    <a:pt x="5" y="197"/>
                    <a:pt x="5" y="196"/>
                    <a:pt x="4" y="194"/>
                  </a:cubicBezTo>
                  <a:cubicBezTo>
                    <a:pt x="2" y="182"/>
                    <a:pt x="1" y="170"/>
                    <a:pt x="2" y="159"/>
                  </a:cubicBezTo>
                  <a:cubicBezTo>
                    <a:pt x="3" y="146"/>
                    <a:pt x="0" y="130"/>
                    <a:pt x="4" y="119"/>
                  </a:cubicBezTo>
                  <a:cubicBezTo>
                    <a:pt x="5" y="113"/>
                    <a:pt x="9" y="108"/>
                    <a:pt x="10" y="103"/>
                  </a:cubicBezTo>
                  <a:cubicBezTo>
                    <a:pt x="12" y="98"/>
                    <a:pt x="13" y="91"/>
                    <a:pt x="15" y="87"/>
                  </a:cubicBezTo>
                  <a:cubicBezTo>
                    <a:pt x="22" y="72"/>
                    <a:pt x="35" y="59"/>
                    <a:pt x="48" y="49"/>
                  </a:cubicBezTo>
                  <a:cubicBezTo>
                    <a:pt x="56" y="44"/>
                    <a:pt x="63" y="39"/>
                    <a:pt x="70" y="38"/>
                  </a:cubicBezTo>
                  <a:cubicBezTo>
                    <a:pt x="90" y="14"/>
                    <a:pt x="138" y="0"/>
                    <a:pt x="163" y="9"/>
                  </a:cubicBezTo>
                  <a:cubicBezTo>
                    <a:pt x="144" y="12"/>
                    <a:pt x="114" y="10"/>
                    <a:pt x="95" y="27"/>
                  </a:cubicBezTo>
                  <a:cubicBezTo>
                    <a:pt x="125" y="18"/>
                    <a:pt x="152" y="22"/>
                    <a:pt x="173" y="32"/>
                  </a:cubicBezTo>
                  <a:cubicBezTo>
                    <a:pt x="185" y="38"/>
                    <a:pt x="210" y="52"/>
                    <a:pt x="217" y="66"/>
                  </a:cubicBezTo>
                  <a:cubicBezTo>
                    <a:pt x="220" y="72"/>
                    <a:pt x="223" y="74"/>
                    <a:pt x="228" y="79"/>
                  </a:cubicBezTo>
                  <a:cubicBezTo>
                    <a:pt x="233" y="84"/>
                    <a:pt x="238" y="92"/>
                    <a:pt x="245" y="96"/>
                  </a:cubicBezTo>
                  <a:cubicBezTo>
                    <a:pt x="249" y="99"/>
                    <a:pt x="252" y="101"/>
                    <a:pt x="256" y="103"/>
                  </a:cubicBezTo>
                  <a:cubicBezTo>
                    <a:pt x="256" y="103"/>
                    <a:pt x="259" y="104"/>
                    <a:pt x="261" y="106"/>
                  </a:cubicBezTo>
                  <a:cubicBezTo>
                    <a:pt x="266" y="108"/>
                    <a:pt x="268" y="108"/>
                    <a:pt x="271" y="105"/>
                  </a:cubicBezTo>
                  <a:cubicBezTo>
                    <a:pt x="273" y="100"/>
                    <a:pt x="268" y="97"/>
                    <a:pt x="266" y="95"/>
                  </a:cubicBezTo>
                  <a:cubicBezTo>
                    <a:pt x="275" y="99"/>
                    <a:pt x="279" y="101"/>
                    <a:pt x="279" y="108"/>
                  </a:cubicBezTo>
                  <a:cubicBezTo>
                    <a:pt x="279" y="110"/>
                    <a:pt x="280" y="111"/>
                    <a:pt x="281" y="112"/>
                  </a:cubicBezTo>
                  <a:cubicBezTo>
                    <a:pt x="280" y="116"/>
                    <a:pt x="285" y="116"/>
                    <a:pt x="284" y="119"/>
                  </a:cubicBezTo>
                  <a:cubicBezTo>
                    <a:pt x="282" y="122"/>
                    <a:pt x="278" y="120"/>
                    <a:pt x="274" y="122"/>
                  </a:cubicBezTo>
                  <a:cubicBezTo>
                    <a:pt x="272" y="125"/>
                    <a:pt x="274" y="129"/>
                    <a:pt x="268" y="131"/>
                  </a:cubicBezTo>
                  <a:cubicBezTo>
                    <a:pt x="269" y="134"/>
                    <a:pt x="271" y="133"/>
                    <a:pt x="270" y="135"/>
                  </a:cubicBezTo>
                  <a:cubicBezTo>
                    <a:pt x="267" y="137"/>
                    <a:pt x="267" y="133"/>
                    <a:pt x="264" y="135"/>
                  </a:cubicBezTo>
                  <a:cubicBezTo>
                    <a:pt x="264" y="137"/>
                    <a:pt x="265" y="139"/>
                    <a:pt x="262" y="140"/>
                  </a:cubicBezTo>
                  <a:cubicBezTo>
                    <a:pt x="252" y="136"/>
                    <a:pt x="249" y="124"/>
                    <a:pt x="240" y="116"/>
                  </a:cubicBezTo>
                  <a:cubicBezTo>
                    <a:pt x="237" y="113"/>
                    <a:pt x="232" y="111"/>
                    <a:pt x="229" y="108"/>
                  </a:cubicBezTo>
                  <a:cubicBezTo>
                    <a:pt x="227" y="106"/>
                    <a:pt x="226" y="103"/>
                    <a:pt x="225" y="101"/>
                  </a:cubicBezTo>
                  <a:cubicBezTo>
                    <a:pt x="218" y="91"/>
                    <a:pt x="212" y="81"/>
                    <a:pt x="203" y="75"/>
                  </a:cubicBezTo>
                  <a:cubicBezTo>
                    <a:pt x="199" y="77"/>
                    <a:pt x="199" y="79"/>
                    <a:pt x="197" y="82"/>
                  </a:cubicBezTo>
                  <a:cubicBezTo>
                    <a:pt x="193" y="82"/>
                    <a:pt x="186" y="72"/>
                    <a:pt x="181" y="70"/>
                  </a:cubicBezTo>
                  <a:cubicBezTo>
                    <a:pt x="182" y="72"/>
                    <a:pt x="192" y="82"/>
                    <a:pt x="191" y="84"/>
                  </a:cubicBezTo>
                  <a:cubicBezTo>
                    <a:pt x="187" y="88"/>
                    <a:pt x="183" y="93"/>
                    <a:pt x="176" y="94"/>
                  </a:cubicBezTo>
                  <a:cubicBezTo>
                    <a:pt x="155" y="78"/>
                    <a:pt x="133" y="62"/>
                    <a:pt x="106" y="60"/>
                  </a:cubicBezTo>
                  <a:cubicBezTo>
                    <a:pt x="121" y="69"/>
                    <a:pt x="138" y="80"/>
                    <a:pt x="152" y="93"/>
                  </a:cubicBezTo>
                  <a:cubicBezTo>
                    <a:pt x="157" y="96"/>
                    <a:pt x="166" y="101"/>
                    <a:pt x="163" y="108"/>
                  </a:cubicBezTo>
                  <a:cubicBezTo>
                    <a:pt x="157" y="111"/>
                    <a:pt x="156" y="105"/>
                    <a:pt x="153" y="103"/>
                  </a:cubicBezTo>
                  <a:cubicBezTo>
                    <a:pt x="143" y="93"/>
                    <a:pt x="130" y="83"/>
                    <a:pt x="117" y="76"/>
                  </a:cubicBezTo>
                  <a:cubicBezTo>
                    <a:pt x="105" y="69"/>
                    <a:pt x="92" y="60"/>
                    <a:pt x="77" y="60"/>
                  </a:cubicBezTo>
                  <a:cubicBezTo>
                    <a:pt x="85" y="70"/>
                    <a:pt x="93" y="80"/>
                    <a:pt x="101" y="90"/>
                  </a:cubicBezTo>
                  <a:cubicBezTo>
                    <a:pt x="110" y="99"/>
                    <a:pt x="121" y="108"/>
                    <a:pt x="126" y="119"/>
                  </a:cubicBezTo>
                  <a:cubicBezTo>
                    <a:pt x="127" y="121"/>
                    <a:pt x="129" y="125"/>
                    <a:pt x="128" y="127"/>
                  </a:cubicBezTo>
                  <a:cubicBezTo>
                    <a:pt x="122" y="131"/>
                    <a:pt x="121" y="124"/>
                    <a:pt x="118" y="121"/>
                  </a:cubicBezTo>
                  <a:cubicBezTo>
                    <a:pt x="112" y="113"/>
                    <a:pt x="103" y="104"/>
                    <a:pt x="95" y="95"/>
                  </a:cubicBezTo>
                  <a:cubicBezTo>
                    <a:pt x="87" y="86"/>
                    <a:pt x="81" y="75"/>
                    <a:pt x="73" y="67"/>
                  </a:cubicBezTo>
                  <a:cubicBezTo>
                    <a:pt x="70" y="72"/>
                    <a:pt x="70" y="78"/>
                    <a:pt x="70" y="84"/>
                  </a:cubicBezTo>
                  <a:cubicBezTo>
                    <a:pt x="79" y="96"/>
                    <a:pt x="93" y="150"/>
                    <a:pt x="87" y="155"/>
                  </a:cubicBezTo>
                  <a:cubicBezTo>
                    <a:pt x="84" y="158"/>
                    <a:pt x="74" y="158"/>
                    <a:pt x="67" y="162"/>
                  </a:cubicBezTo>
                  <a:cubicBezTo>
                    <a:pt x="68" y="178"/>
                    <a:pt x="77" y="199"/>
                    <a:pt x="85" y="216"/>
                  </a:cubicBezTo>
                  <a:cubicBezTo>
                    <a:pt x="89" y="223"/>
                    <a:pt x="96" y="234"/>
                    <a:pt x="91" y="240"/>
                  </a:cubicBezTo>
                  <a:cubicBezTo>
                    <a:pt x="87" y="239"/>
                    <a:pt x="85" y="233"/>
                    <a:pt x="83" y="229"/>
                  </a:cubicBezTo>
                  <a:cubicBezTo>
                    <a:pt x="79" y="220"/>
                    <a:pt x="75" y="212"/>
                    <a:pt x="71" y="204"/>
                  </a:cubicBezTo>
                  <a:cubicBezTo>
                    <a:pt x="64" y="191"/>
                    <a:pt x="61" y="178"/>
                    <a:pt x="58" y="167"/>
                  </a:cubicBezTo>
                  <a:cubicBezTo>
                    <a:pt x="56" y="169"/>
                    <a:pt x="54" y="170"/>
                    <a:pt x="53" y="172"/>
                  </a:cubicBezTo>
                  <a:cubicBezTo>
                    <a:pt x="57" y="193"/>
                    <a:pt x="70" y="218"/>
                    <a:pt x="75" y="239"/>
                  </a:cubicBezTo>
                  <a:cubicBezTo>
                    <a:pt x="72" y="242"/>
                    <a:pt x="72" y="246"/>
                    <a:pt x="68" y="248"/>
                  </a:cubicBezTo>
                  <a:cubicBezTo>
                    <a:pt x="64" y="249"/>
                    <a:pt x="64" y="244"/>
                    <a:pt x="61" y="243"/>
                  </a:cubicBezTo>
                  <a:cubicBezTo>
                    <a:pt x="59" y="244"/>
                    <a:pt x="59" y="247"/>
                    <a:pt x="56" y="248"/>
                  </a:cubicBezTo>
                  <a:cubicBezTo>
                    <a:pt x="52" y="248"/>
                    <a:pt x="51" y="243"/>
                    <a:pt x="48" y="242"/>
                  </a:cubicBezTo>
                  <a:cubicBezTo>
                    <a:pt x="45" y="244"/>
                    <a:pt x="44" y="247"/>
                    <a:pt x="39" y="249"/>
                  </a:cubicBez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696"/>
            <p:cNvSpPr>
              <a:spLocks/>
            </p:cNvSpPr>
            <p:nvPr/>
          </p:nvSpPr>
          <p:spPr bwMode="auto">
            <a:xfrm>
              <a:off x="3570881" y="2984987"/>
              <a:ext cx="71058" cy="3331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6" y="2"/>
                </a:cxn>
                <a:cxn ang="0">
                  <a:pos x="30" y="12"/>
                </a:cxn>
                <a:cxn ang="0">
                  <a:pos x="1" y="11"/>
                </a:cxn>
                <a:cxn ang="0">
                  <a:pos x="0" y="4"/>
                </a:cxn>
              </a:cxnLst>
              <a:rect l="0" t="0" r="r" b="b"/>
              <a:pathLst>
                <a:path w="32" h="15">
                  <a:moveTo>
                    <a:pt x="0" y="4"/>
                  </a:moveTo>
                  <a:cubicBezTo>
                    <a:pt x="0" y="4"/>
                    <a:pt x="18" y="0"/>
                    <a:pt x="26" y="2"/>
                  </a:cubicBezTo>
                  <a:cubicBezTo>
                    <a:pt x="32" y="5"/>
                    <a:pt x="31" y="10"/>
                    <a:pt x="30" y="12"/>
                  </a:cubicBezTo>
                  <a:cubicBezTo>
                    <a:pt x="28" y="15"/>
                    <a:pt x="5" y="11"/>
                    <a:pt x="1" y="1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697"/>
            <p:cNvSpPr>
              <a:spLocks/>
            </p:cNvSpPr>
            <p:nvPr/>
          </p:nvSpPr>
          <p:spPr bwMode="auto">
            <a:xfrm>
              <a:off x="3624174" y="2998312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3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698"/>
            <p:cNvSpPr>
              <a:spLocks/>
            </p:cNvSpPr>
            <p:nvPr/>
          </p:nvSpPr>
          <p:spPr bwMode="auto">
            <a:xfrm>
              <a:off x="3613071" y="2996091"/>
              <a:ext cx="6662" cy="111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699"/>
            <p:cNvSpPr>
              <a:spLocks/>
            </p:cNvSpPr>
            <p:nvPr/>
          </p:nvSpPr>
          <p:spPr bwMode="auto">
            <a:xfrm>
              <a:off x="3599748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700"/>
            <p:cNvSpPr>
              <a:spLocks/>
            </p:cNvSpPr>
            <p:nvPr/>
          </p:nvSpPr>
          <p:spPr bwMode="auto">
            <a:xfrm>
              <a:off x="3588645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701"/>
            <p:cNvSpPr>
              <a:spLocks/>
            </p:cNvSpPr>
            <p:nvPr/>
          </p:nvSpPr>
          <p:spPr bwMode="auto">
            <a:xfrm>
              <a:off x="3577542" y="2996091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3" y="3"/>
                    <a:pt x="4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5" name="Group 404"/>
          <p:cNvGrpSpPr/>
          <p:nvPr/>
        </p:nvGrpSpPr>
        <p:grpSpPr>
          <a:xfrm rot="16200000">
            <a:off x="719407" y="4485172"/>
            <a:ext cx="1632180" cy="1632181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1" name="Group 431"/>
          <p:cNvGrpSpPr/>
          <p:nvPr/>
        </p:nvGrpSpPr>
        <p:grpSpPr>
          <a:xfrm rot="19800000">
            <a:off x="8697944" y="4525979"/>
            <a:ext cx="1346672" cy="1551497"/>
            <a:chOff x="5256929" y="1451684"/>
            <a:chExt cx="1083632" cy="1332447"/>
          </a:xfrm>
        </p:grpSpPr>
        <p:sp>
          <p:nvSpPr>
            <p:cNvPr id="82" name="Freeform 607"/>
            <p:cNvSpPr>
              <a:spLocks/>
            </p:cNvSpPr>
            <p:nvPr/>
          </p:nvSpPr>
          <p:spPr bwMode="auto">
            <a:xfrm>
              <a:off x="5488977" y="1591591"/>
              <a:ext cx="310878" cy="186543"/>
            </a:xfrm>
            <a:custGeom>
              <a:avLst/>
              <a:gdLst/>
              <a:ahLst/>
              <a:cxnLst>
                <a:cxn ang="0">
                  <a:pos x="115" y="16"/>
                </a:cxn>
                <a:cxn ang="0">
                  <a:pos x="63" y="2"/>
                </a:cxn>
                <a:cxn ang="0">
                  <a:pos x="13" y="16"/>
                </a:cxn>
                <a:cxn ang="0">
                  <a:pos x="4" y="30"/>
                </a:cxn>
                <a:cxn ang="0">
                  <a:pos x="12" y="30"/>
                </a:cxn>
                <a:cxn ang="0">
                  <a:pos x="7" y="35"/>
                </a:cxn>
                <a:cxn ang="0">
                  <a:pos x="15" y="37"/>
                </a:cxn>
                <a:cxn ang="0">
                  <a:pos x="10" y="42"/>
                </a:cxn>
                <a:cxn ang="0">
                  <a:pos x="38" y="35"/>
                </a:cxn>
                <a:cxn ang="0">
                  <a:pos x="20" y="46"/>
                </a:cxn>
                <a:cxn ang="0">
                  <a:pos x="21" y="52"/>
                </a:cxn>
                <a:cxn ang="0">
                  <a:pos x="33" y="52"/>
                </a:cxn>
                <a:cxn ang="0">
                  <a:pos x="28" y="59"/>
                </a:cxn>
                <a:cxn ang="0">
                  <a:pos x="35" y="62"/>
                </a:cxn>
                <a:cxn ang="0">
                  <a:pos x="37" y="67"/>
                </a:cxn>
                <a:cxn ang="0">
                  <a:pos x="46" y="68"/>
                </a:cxn>
                <a:cxn ang="0">
                  <a:pos x="63" y="67"/>
                </a:cxn>
                <a:cxn ang="0">
                  <a:pos x="48" y="76"/>
                </a:cxn>
                <a:cxn ang="0">
                  <a:pos x="46" y="80"/>
                </a:cxn>
                <a:cxn ang="0">
                  <a:pos x="55" y="79"/>
                </a:cxn>
                <a:cxn ang="0">
                  <a:pos x="92" y="68"/>
                </a:cxn>
                <a:cxn ang="0">
                  <a:pos x="125" y="38"/>
                </a:cxn>
                <a:cxn ang="0">
                  <a:pos x="139" y="23"/>
                </a:cxn>
                <a:cxn ang="0">
                  <a:pos x="115" y="16"/>
                </a:cxn>
              </a:cxnLst>
              <a:rect l="0" t="0" r="r" b="b"/>
              <a:pathLst>
                <a:path w="140" h="84">
                  <a:moveTo>
                    <a:pt x="115" y="16"/>
                  </a:moveTo>
                  <a:cubicBezTo>
                    <a:pt x="115" y="16"/>
                    <a:pt x="92" y="0"/>
                    <a:pt x="63" y="2"/>
                  </a:cubicBezTo>
                  <a:cubicBezTo>
                    <a:pt x="33" y="3"/>
                    <a:pt x="26" y="6"/>
                    <a:pt x="13" y="16"/>
                  </a:cubicBezTo>
                  <a:cubicBezTo>
                    <a:pt x="0" y="25"/>
                    <a:pt x="4" y="30"/>
                    <a:pt x="4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32" y="34"/>
                    <a:pt x="38" y="35"/>
                  </a:cubicBezTo>
                  <a:cubicBezTo>
                    <a:pt x="43" y="35"/>
                    <a:pt x="26" y="44"/>
                    <a:pt x="20" y="46"/>
                  </a:cubicBezTo>
                  <a:cubicBezTo>
                    <a:pt x="14" y="48"/>
                    <a:pt x="18" y="53"/>
                    <a:pt x="21" y="52"/>
                  </a:cubicBezTo>
                  <a:cubicBezTo>
                    <a:pt x="24" y="51"/>
                    <a:pt x="29" y="53"/>
                    <a:pt x="33" y="52"/>
                  </a:cubicBezTo>
                  <a:cubicBezTo>
                    <a:pt x="37" y="51"/>
                    <a:pt x="28" y="59"/>
                    <a:pt x="28" y="59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7"/>
                    <a:pt x="27" y="72"/>
                    <a:pt x="46" y="68"/>
                  </a:cubicBezTo>
                  <a:cubicBezTo>
                    <a:pt x="66" y="64"/>
                    <a:pt x="63" y="67"/>
                    <a:pt x="63" y="67"/>
                  </a:cubicBezTo>
                  <a:cubicBezTo>
                    <a:pt x="63" y="67"/>
                    <a:pt x="53" y="75"/>
                    <a:pt x="48" y="76"/>
                  </a:cubicBezTo>
                  <a:cubicBezTo>
                    <a:pt x="44" y="78"/>
                    <a:pt x="46" y="80"/>
                    <a:pt x="46" y="80"/>
                  </a:cubicBezTo>
                  <a:cubicBezTo>
                    <a:pt x="46" y="80"/>
                    <a:pt x="43" y="84"/>
                    <a:pt x="55" y="79"/>
                  </a:cubicBezTo>
                  <a:cubicBezTo>
                    <a:pt x="66" y="74"/>
                    <a:pt x="75" y="74"/>
                    <a:pt x="92" y="68"/>
                  </a:cubicBezTo>
                  <a:cubicBezTo>
                    <a:pt x="108" y="61"/>
                    <a:pt x="122" y="43"/>
                    <a:pt x="125" y="38"/>
                  </a:cubicBezTo>
                  <a:cubicBezTo>
                    <a:pt x="129" y="34"/>
                    <a:pt x="140" y="28"/>
                    <a:pt x="139" y="23"/>
                  </a:cubicBezTo>
                  <a:cubicBezTo>
                    <a:pt x="137" y="19"/>
                    <a:pt x="127" y="13"/>
                    <a:pt x="115" y="16"/>
                  </a:cubicBezTo>
                  <a:close/>
                </a:path>
              </a:pathLst>
            </a:custGeom>
            <a:solidFill>
              <a:srgbClr val="3B23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Freeform 608"/>
            <p:cNvSpPr>
              <a:spLocks/>
            </p:cNvSpPr>
            <p:nvPr/>
          </p:nvSpPr>
          <p:spPr bwMode="auto">
            <a:xfrm>
              <a:off x="6126277" y="1895833"/>
              <a:ext cx="198740" cy="277593"/>
            </a:xfrm>
            <a:custGeom>
              <a:avLst/>
              <a:gdLst/>
              <a:ahLst/>
              <a:cxnLst>
                <a:cxn ang="0">
                  <a:pos x="41" y="15"/>
                </a:cxn>
                <a:cxn ang="0">
                  <a:pos x="76" y="52"/>
                </a:cxn>
                <a:cxn ang="0">
                  <a:pos x="84" y="106"/>
                </a:cxn>
                <a:cxn ang="0">
                  <a:pos x="73" y="122"/>
                </a:cxn>
                <a:cxn ang="0">
                  <a:pos x="68" y="113"/>
                </a:cxn>
                <a:cxn ang="0">
                  <a:pos x="65" y="120"/>
                </a:cxn>
                <a:cxn ang="0">
                  <a:pos x="60" y="113"/>
                </a:cxn>
                <a:cxn ang="0">
                  <a:pos x="56" y="119"/>
                </a:cxn>
                <a:cxn ang="0">
                  <a:pos x="52" y="88"/>
                </a:cxn>
                <a:cxn ang="0">
                  <a:pos x="47" y="110"/>
                </a:cxn>
                <a:cxn ang="0">
                  <a:pos x="41" y="112"/>
                </a:cxn>
                <a:cxn ang="0">
                  <a:pos x="36" y="100"/>
                </a:cxn>
                <a:cxn ang="0">
                  <a:pos x="30" y="107"/>
                </a:cxn>
                <a:cxn ang="0">
                  <a:pos x="25" y="101"/>
                </a:cxn>
                <a:cxn ang="0">
                  <a:pos x="19" y="101"/>
                </a:cxn>
                <a:cxn ang="0">
                  <a:pos x="15" y="92"/>
                </a:cxn>
                <a:cxn ang="0">
                  <a:pos x="11" y="76"/>
                </a:cxn>
                <a:cxn ang="0">
                  <a:pos x="6" y="94"/>
                </a:cxn>
                <a:cxn ang="0">
                  <a:pos x="3" y="97"/>
                </a:cxn>
                <a:cxn ang="0">
                  <a:pos x="1" y="89"/>
                </a:cxn>
                <a:cxn ang="0">
                  <a:pos x="1" y="52"/>
                </a:cxn>
                <a:cxn ang="0">
                  <a:pos x="17" y="16"/>
                </a:cxn>
                <a:cxn ang="0">
                  <a:pos x="26" y="0"/>
                </a:cxn>
                <a:cxn ang="0">
                  <a:pos x="41" y="15"/>
                </a:cxn>
              </a:cxnLst>
              <a:rect l="0" t="0" r="r" b="b"/>
              <a:pathLst>
                <a:path w="89" h="125">
                  <a:moveTo>
                    <a:pt x="41" y="15"/>
                  </a:moveTo>
                  <a:cubicBezTo>
                    <a:pt x="41" y="15"/>
                    <a:pt x="64" y="27"/>
                    <a:pt x="76" y="52"/>
                  </a:cubicBezTo>
                  <a:cubicBezTo>
                    <a:pt x="89" y="81"/>
                    <a:pt x="88" y="89"/>
                    <a:pt x="84" y="106"/>
                  </a:cubicBezTo>
                  <a:cubicBezTo>
                    <a:pt x="80" y="125"/>
                    <a:pt x="73" y="122"/>
                    <a:pt x="73" y="122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6" y="119"/>
                    <a:pt x="55" y="93"/>
                    <a:pt x="52" y="88"/>
                  </a:cubicBezTo>
                  <a:cubicBezTo>
                    <a:pt x="49" y="83"/>
                    <a:pt x="47" y="103"/>
                    <a:pt x="47" y="110"/>
                  </a:cubicBezTo>
                  <a:cubicBezTo>
                    <a:pt x="48" y="117"/>
                    <a:pt x="41" y="115"/>
                    <a:pt x="41" y="112"/>
                  </a:cubicBezTo>
                  <a:cubicBezTo>
                    <a:pt x="40" y="109"/>
                    <a:pt x="37" y="104"/>
                    <a:pt x="36" y="100"/>
                  </a:cubicBezTo>
                  <a:cubicBezTo>
                    <a:pt x="35" y="95"/>
                    <a:pt x="30" y="107"/>
                    <a:pt x="30" y="107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9" y="101"/>
                    <a:pt x="18" y="113"/>
                    <a:pt x="15" y="92"/>
                  </a:cubicBezTo>
                  <a:cubicBezTo>
                    <a:pt x="12" y="73"/>
                    <a:pt x="11" y="76"/>
                    <a:pt x="11" y="76"/>
                  </a:cubicBezTo>
                  <a:cubicBezTo>
                    <a:pt x="11" y="76"/>
                    <a:pt x="6" y="89"/>
                    <a:pt x="6" y="94"/>
                  </a:cubicBezTo>
                  <a:cubicBezTo>
                    <a:pt x="6" y="99"/>
                    <a:pt x="3" y="97"/>
                    <a:pt x="3" y="97"/>
                  </a:cubicBezTo>
                  <a:cubicBezTo>
                    <a:pt x="3" y="97"/>
                    <a:pt x="1" y="101"/>
                    <a:pt x="1" y="89"/>
                  </a:cubicBezTo>
                  <a:cubicBezTo>
                    <a:pt x="2" y="76"/>
                    <a:pt x="0" y="68"/>
                    <a:pt x="1" y="52"/>
                  </a:cubicBezTo>
                  <a:cubicBezTo>
                    <a:pt x="2" y="37"/>
                    <a:pt x="14" y="20"/>
                    <a:pt x="17" y="16"/>
                  </a:cubicBezTo>
                  <a:cubicBezTo>
                    <a:pt x="20" y="11"/>
                    <a:pt x="22" y="1"/>
                    <a:pt x="26" y="0"/>
                  </a:cubicBezTo>
                  <a:cubicBezTo>
                    <a:pt x="30" y="0"/>
                    <a:pt x="40" y="5"/>
                    <a:pt x="41" y="15"/>
                  </a:cubicBezTo>
                  <a:close/>
                </a:path>
              </a:pathLst>
            </a:custGeom>
            <a:solidFill>
              <a:srgbClr val="3B23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Freeform 609"/>
            <p:cNvSpPr>
              <a:spLocks/>
            </p:cNvSpPr>
            <p:nvPr/>
          </p:nvSpPr>
          <p:spPr bwMode="auto">
            <a:xfrm>
              <a:off x="5684386" y="1484995"/>
              <a:ext cx="602881" cy="572952"/>
            </a:xfrm>
            <a:custGeom>
              <a:avLst/>
              <a:gdLst/>
              <a:ahLst/>
              <a:cxnLst>
                <a:cxn ang="0">
                  <a:pos x="240" y="176"/>
                </a:cxn>
                <a:cxn ang="0">
                  <a:pos x="90" y="235"/>
                </a:cxn>
                <a:cxn ang="0">
                  <a:pos x="65" y="251"/>
                </a:cxn>
                <a:cxn ang="0">
                  <a:pos x="63" y="221"/>
                </a:cxn>
                <a:cxn ang="0">
                  <a:pos x="1" y="140"/>
                </a:cxn>
                <a:cxn ang="0">
                  <a:pos x="40" y="75"/>
                </a:cxn>
                <a:cxn ang="0">
                  <a:pos x="89" y="20"/>
                </a:cxn>
                <a:cxn ang="0">
                  <a:pos x="197" y="20"/>
                </a:cxn>
                <a:cxn ang="0">
                  <a:pos x="240" y="176"/>
                </a:cxn>
              </a:cxnLst>
              <a:rect l="0" t="0" r="r" b="b"/>
              <a:pathLst>
                <a:path w="271" h="258">
                  <a:moveTo>
                    <a:pt x="240" y="176"/>
                  </a:moveTo>
                  <a:cubicBezTo>
                    <a:pt x="211" y="232"/>
                    <a:pt x="144" y="258"/>
                    <a:pt x="90" y="235"/>
                  </a:cubicBezTo>
                  <a:cubicBezTo>
                    <a:pt x="88" y="234"/>
                    <a:pt x="87" y="258"/>
                    <a:pt x="65" y="251"/>
                  </a:cubicBezTo>
                  <a:cubicBezTo>
                    <a:pt x="45" y="245"/>
                    <a:pt x="63" y="221"/>
                    <a:pt x="63" y="221"/>
                  </a:cubicBezTo>
                  <a:cubicBezTo>
                    <a:pt x="33" y="202"/>
                    <a:pt x="3" y="175"/>
                    <a:pt x="1" y="140"/>
                  </a:cubicBezTo>
                  <a:cubicBezTo>
                    <a:pt x="0" y="118"/>
                    <a:pt x="10" y="90"/>
                    <a:pt x="40" y="75"/>
                  </a:cubicBezTo>
                  <a:cubicBezTo>
                    <a:pt x="40" y="75"/>
                    <a:pt x="68" y="34"/>
                    <a:pt x="89" y="20"/>
                  </a:cubicBezTo>
                  <a:cubicBezTo>
                    <a:pt x="117" y="0"/>
                    <a:pt x="165" y="4"/>
                    <a:pt x="197" y="20"/>
                  </a:cubicBezTo>
                  <a:cubicBezTo>
                    <a:pt x="251" y="48"/>
                    <a:pt x="271" y="118"/>
                    <a:pt x="240" y="176"/>
                  </a:cubicBezTo>
                  <a:close/>
                </a:path>
              </a:pathLst>
            </a:custGeom>
            <a:solidFill>
              <a:srgbClr val="E5C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Freeform 610"/>
            <p:cNvSpPr>
              <a:spLocks/>
            </p:cNvSpPr>
            <p:nvPr/>
          </p:nvSpPr>
          <p:spPr bwMode="auto">
            <a:xfrm>
              <a:off x="5748783" y="1642668"/>
              <a:ext cx="106587" cy="75505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0" y="26"/>
                </a:cxn>
                <a:cxn ang="0">
                  <a:pos x="29" y="34"/>
                </a:cxn>
              </a:cxnLst>
              <a:rect l="0" t="0" r="r" b="b"/>
              <a:pathLst>
                <a:path w="48" h="34">
                  <a:moveTo>
                    <a:pt x="29" y="34"/>
                  </a:moveTo>
                  <a:cubicBezTo>
                    <a:pt x="20" y="30"/>
                    <a:pt x="11" y="29"/>
                    <a:pt x="0" y="26"/>
                  </a:cubicBezTo>
                  <a:cubicBezTo>
                    <a:pt x="3" y="0"/>
                    <a:pt x="48" y="19"/>
                    <a:pt x="29" y="34"/>
                  </a:cubicBezTo>
                  <a:close/>
                </a:path>
              </a:pathLst>
            </a:custGeom>
            <a:solidFill>
              <a:srgbClr val="C594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Freeform 611"/>
            <p:cNvSpPr>
              <a:spLocks/>
            </p:cNvSpPr>
            <p:nvPr/>
          </p:nvSpPr>
          <p:spPr bwMode="auto">
            <a:xfrm>
              <a:off x="6024132" y="1815886"/>
              <a:ext cx="115469" cy="117700"/>
            </a:xfrm>
            <a:custGeom>
              <a:avLst/>
              <a:gdLst/>
              <a:ahLst/>
              <a:cxnLst>
                <a:cxn ang="0">
                  <a:pos x="23" y="53"/>
                </a:cxn>
                <a:cxn ang="0">
                  <a:pos x="8" y="32"/>
                </a:cxn>
                <a:cxn ang="0">
                  <a:pos x="0" y="25"/>
                </a:cxn>
                <a:cxn ang="0">
                  <a:pos x="23" y="53"/>
                </a:cxn>
              </a:cxnLst>
              <a:rect l="0" t="0" r="r" b="b"/>
              <a:pathLst>
                <a:path w="52" h="53">
                  <a:moveTo>
                    <a:pt x="23" y="53"/>
                  </a:moveTo>
                  <a:cubicBezTo>
                    <a:pt x="20" y="46"/>
                    <a:pt x="16" y="38"/>
                    <a:pt x="8" y="32"/>
                  </a:cubicBezTo>
                  <a:cubicBezTo>
                    <a:pt x="6" y="30"/>
                    <a:pt x="1" y="29"/>
                    <a:pt x="0" y="25"/>
                  </a:cubicBezTo>
                  <a:cubicBezTo>
                    <a:pt x="18" y="0"/>
                    <a:pt x="52" y="41"/>
                    <a:pt x="23" y="53"/>
                  </a:cubicBezTo>
                  <a:close/>
                </a:path>
              </a:pathLst>
            </a:custGeom>
            <a:solidFill>
              <a:srgbClr val="C594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Freeform 612"/>
            <p:cNvSpPr>
              <a:spLocks/>
            </p:cNvSpPr>
            <p:nvPr/>
          </p:nvSpPr>
          <p:spPr bwMode="auto">
            <a:xfrm>
              <a:off x="5806517" y="1764809"/>
              <a:ext cx="188747" cy="14656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9" y="48"/>
                </a:cxn>
                <a:cxn ang="0">
                  <a:pos x="67" y="55"/>
                </a:cxn>
                <a:cxn ang="0">
                  <a:pos x="85" y="48"/>
                </a:cxn>
                <a:cxn ang="0">
                  <a:pos x="38" y="63"/>
                </a:cxn>
                <a:cxn ang="0">
                  <a:pos x="1" y="23"/>
                </a:cxn>
                <a:cxn ang="0">
                  <a:pos x="2" y="0"/>
                </a:cxn>
              </a:cxnLst>
              <a:rect l="0" t="0" r="r" b="b"/>
              <a:pathLst>
                <a:path w="85" h="66">
                  <a:moveTo>
                    <a:pt x="2" y="0"/>
                  </a:moveTo>
                  <a:cubicBezTo>
                    <a:pt x="2" y="16"/>
                    <a:pt x="5" y="37"/>
                    <a:pt x="19" y="48"/>
                  </a:cubicBezTo>
                  <a:cubicBezTo>
                    <a:pt x="35" y="62"/>
                    <a:pt x="52" y="59"/>
                    <a:pt x="67" y="55"/>
                  </a:cubicBezTo>
                  <a:cubicBezTo>
                    <a:pt x="74" y="53"/>
                    <a:pt x="80" y="50"/>
                    <a:pt x="85" y="48"/>
                  </a:cubicBezTo>
                  <a:cubicBezTo>
                    <a:pt x="80" y="55"/>
                    <a:pt x="56" y="66"/>
                    <a:pt x="38" y="63"/>
                  </a:cubicBezTo>
                  <a:cubicBezTo>
                    <a:pt x="15" y="59"/>
                    <a:pt x="2" y="31"/>
                    <a:pt x="1" y="23"/>
                  </a:cubicBezTo>
                  <a:cubicBezTo>
                    <a:pt x="0" y="14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BF87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Freeform 613"/>
            <p:cNvSpPr>
              <a:spLocks/>
            </p:cNvSpPr>
            <p:nvPr/>
          </p:nvSpPr>
          <p:spPr bwMode="auto">
            <a:xfrm>
              <a:off x="5890898" y="1747043"/>
              <a:ext cx="51073" cy="3997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9" y="18"/>
                </a:cxn>
                <a:cxn ang="0">
                  <a:pos x="0" y="7"/>
                </a:cxn>
              </a:cxnLst>
              <a:rect l="0" t="0" r="r" b="b"/>
              <a:pathLst>
                <a:path w="23" h="18">
                  <a:moveTo>
                    <a:pt x="0" y="7"/>
                  </a:moveTo>
                  <a:cubicBezTo>
                    <a:pt x="7" y="0"/>
                    <a:pt x="23" y="8"/>
                    <a:pt x="19" y="18"/>
                  </a:cubicBezTo>
                  <a:cubicBezTo>
                    <a:pt x="21" y="9"/>
                    <a:pt x="7" y="4"/>
                    <a:pt x="0" y="7"/>
                  </a:cubicBezTo>
                  <a:close/>
                </a:path>
              </a:pathLst>
            </a:custGeom>
            <a:solidFill>
              <a:srgbClr val="C594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Freeform 614"/>
            <p:cNvSpPr>
              <a:spLocks/>
            </p:cNvSpPr>
            <p:nvPr/>
          </p:nvSpPr>
          <p:spPr bwMode="auto">
            <a:xfrm>
              <a:off x="6128498" y="1713732"/>
              <a:ext cx="33308" cy="4663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1"/>
                </a:cxn>
                <a:cxn ang="0">
                  <a:pos x="0" y="2"/>
                </a:cxn>
              </a:cxnLst>
              <a:rect l="0" t="0" r="r" b="b"/>
              <a:pathLst>
                <a:path w="15" h="21">
                  <a:moveTo>
                    <a:pt x="0" y="2"/>
                  </a:moveTo>
                  <a:cubicBezTo>
                    <a:pt x="9" y="0"/>
                    <a:pt x="15" y="10"/>
                    <a:pt x="12" y="21"/>
                  </a:cubicBezTo>
                  <a:cubicBezTo>
                    <a:pt x="14" y="13"/>
                    <a:pt x="8" y="3"/>
                    <a:pt x="0" y="2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Freeform 615"/>
            <p:cNvSpPr>
              <a:spLocks/>
            </p:cNvSpPr>
            <p:nvPr/>
          </p:nvSpPr>
          <p:spPr bwMode="auto">
            <a:xfrm>
              <a:off x="5804296" y="1647109"/>
              <a:ext cx="55514" cy="444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1" y="20"/>
                </a:cxn>
                <a:cxn ang="0">
                  <a:pos x="0" y="7"/>
                </a:cxn>
              </a:cxnLst>
              <a:rect l="0" t="0" r="r" b="b"/>
              <a:pathLst>
                <a:path w="25" h="20">
                  <a:moveTo>
                    <a:pt x="0" y="7"/>
                  </a:moveTo>
                  <a:cubicBezTo>
                    <a:pt x="7" y="0"/>
                    <a:pt x="25" y="9"/>
                    <a:pt x="21" y="20"/>
                  </a:cubicBezTo>
                  <a:cubicBezTo>
                    <a:pt x="21" y="11"/>
                    <a:pt x="6" y="5"/>
                    <a:pt x="0" y="7"/>
                  </a:cubicBezTo>
                  <a:close/>
                </a:path>
              </a:pathLst>
            </a:custGeom>
            <a:solidFill>
              <a:srgbClr val="5B3A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Freeform 616"/>
            <p:cNvSpPr>
              <a:spLocks/>
            </p:cNvSpPr>
            <p:nvPr/>
          </p:nvSpPr>
          <p:spPr bwMode="auto">
            <a:xfrm>
              <a:off x="6048558" y="1793679"/>
              <a:ext cx="55514" cy="4885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22"/>
                </a:cxn>
                <a:cxn ang="0">
                  <a:pos x="0" y="6"/>
                </a:cxn>
              </a:cxnLst>
              <a:rect l="0" t="0" r="r" b="b"/>
              <a:pathLst>
                <a:path w="25" h="22">
                  <a:moveTo>
                    <a:pt x="0" y="6"/>
                  </a:moveTo>
                  <a:cubicBezTo>
                    <a:pt x="8" y="0"/>
                    <a:pt x="25" y="13"/>
                    <a:pt x="20" y="22"/>
                  </a:cubicBezTo>
                  <a:cubicBezTo>
                    <a:pt x="20" y="13"/>
                    <a:pt x="6" y="6"/>
                    <a:pt x="0" y="6"/>
                  </a:cubicBezTo>
                  <a:close/>
                </a:path>
              </a:pathLst>
            </a:custGeom>
            <a:solidFill>
              <a:srgbClr val="5B3A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Freeform 617"/>
            <p:cNvSpPr>
              <a:spLocks/>
            </p:cNvSpPr>
            <p:nvPr/>
          </p:nvSpPr>
          <p:spPr bwMode="auto">
            <a:xfrm>
              <a:off x="5753224" y="1451684"/>
              <a:ext cx="587337" cy="499668"/>
            </a:xfrm>
            <a:custGeom>
              <a:avLst/>
              <a:gdLst/>
              <a:ahLst/>
              <a:cxnLst>
                <a:cxn ang="0">
                  <a:pos x="214" y="61"/>
                </a:cxn>
                <a:cxn ang="0">
                  <a:pos x="187" y="1"/>
                </a:cxn>
                <a:cxn ang="0">
                  <a:pos x="204" y="52"/>
                </a:cxn>
                <a:cxn ang="0">
                  <a:pos x="170" y="21"/>
                </a:cxn>
                <a:cxn ang="0">
                  <a:pos x="83" y="13"/>
                </a:cxn>
                <a:cxn ang="0">
                  <a:pos x="16" y="58"/>
                </a:cxn>
                <a:cxn ang="0">
                  <a:pos x="10" y="74"/>
                </a:cxn>
                <a:cxn ang="0">
                  <a:pos x="140" y="59"/>
                </a:cxn>
                <a:cxn ang="0">
                  <a:pos x="150" y="59"/>
                </a:cxn>
                <a:cxn ang="0">
                  <a:pos x="65" y="84"/>
                </a:cxn>
                <a:cxn ang="0">
                  <a:pos x="157" y="65"/>
                </a:cxn>
                <a:cxn ang="0">
                  <a:pos x="134" y="89"/>
                </a:cxn>
                <a:cxn ang="0">
                  <a:pos x="176" y="64"/>
                </a:cxn>
                <a:cxn ang="0">
                  <a:pos x="175" y="148"/>
                </a:cxn>
                <a:cxn ang="0">
                  <a:pos x="190" y="77"/>
                </a:cxn>
                <a:cxn ang="0">
                  <a:pos x="190" y="181"/>
                </a:cxn>
                <a:cxn ang="0">
                  <a:pos x="207" y="179"/>
                </a:cxn>
                <a:cxn ang="0">
                  <a:pos x="197" y="202"/>
                </a:cxn>
                <a:cxn ang="0">
                  <a:pos x="184" y="222"/>
                </a:cxn>
                <a:cxn ang="0">
                  <a:pos x="213" y="213"/>
                </a:cxn>
                <a:cxn ang="0">
                  <a:pos x="226" y="76"/>
                </a:cxn>
                <a:cxn ang="0">
                  <a:pos x="264" y="127"/>
                </a:cxn>
                <a:cxn ang="0">
                  <a:pos x="250" y="88"/>
                </a:cxn>
                <a:cxn ang="0">
                  <a:pos x="219" y="65"/>
                </a:cxn>
                <a:cxn ang="0">
                  <a:pos x="249" y="60"/>
                </a:cxn>
                <a:cxn ang="0">
                  <a:pos x="214" y="61"/>
                </a:cxn>
              </a:cxnLst>
              <a:rect l="0" t="0" r="r" b="b"/>
              <a:pathLst>
                <a:path w="264" h="225">
                  <a:moveTo>
                    <a:pt x="214" y="61"/>
                  </a:moveTo>
                  <a:cubicBezTo>
                    <a:pt x="215" y="48"/>
                    <a:pt x="187" y="1"/>
                    <a:pt x="187" y="1"/>
                  </a:cubicBezTo>
                  <a:cubicBezTo>
                    <a:pt x="188" y="23"/>
                    <a:pt x="201" y="32"/>
                    <a:pt x="204" y="52"/>
                  </a:cubicBezTo>
                  <a:cubicBezTo>
                    <a:pt x="205" y="52"/>
                    <a:pt x="203" y="37"/>
                    <a:pt x="170" y="21"/>
                  </a:cubicBezTo>
                  <a:cubicBezTo>
                    <a:pt x="128" y="0"/>
                    <a:pt x="97" y="9"/>
                    <a:pt x="83" y="13"/>
                  </a:cubicBezTo>
                  <a:cubicBezTo>
                    <a:pt x="68" y="17"/>
                    <a:pt x="32" y="37"/>
                    <a:pt x="16" y="58"/>
                  </a:cubicBezTo>
                  <a:cubicBezTo>
                    <a:pt x="0" y="79"/>
                    <a:pt x="10" y="74"/>
                    <a:pt x="10" y="74"/>
                  </a:cubicBezTo>
                  <a:cubicBezTo>
                    <a:pt x="10" y="74"/>
                    <a:pt x="118" y="64"/>
                    <a:pt x="140" y="59"/>
                  </a:cubicBezTo>
                  <a:cubicBezTo>
                    <a:pt x="162" y="54"/>
                    <a:pt x="150" y="59"/>
                    <a:pt x="150" y="59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140" y="74"/>
                    <a:pt x="157" y="65"/>
                  </a:cubicBezTo>
                  <a:cubicBezTo>
                    <a:pt x="173" y="56"/>
                    <a:pt x="134" y="89"/>
                    <a:pt x="134" y="89"/>
                  </a:cubicBezTo>
                  <a:cubicBezTo>
                    <a:pt x="134" y="89"/>
                    <a:pt x="175" y="70"/>
                    <a:pt x="176" y="64"/>
                  </a:cubicBezTo>
                  <a:cubicBezTo>
                    <a:pt x="177" y="58"/>
                    <a:pt x="190" y="92"/>
                    <a:pt x="175" y="148"/>
                  </a:cubicBezTo>
                  <a:cubicBezTo>
                    <a:pt x="175" y="148"/>
                    <a:pt x="191" y="97"/>
                    <a:pt x="190" y="77"/>
                  </a:cubicBezTo>
                  <a:cubicBezTo>
                    <a:pt x="190" y="76"/>
                    <a:pt x="211" y="161"/>
                    <a:pt x="190" y="181"/>
                  </a:cubicBezTo>
                  <a:cubicBezTo>
                    <a:pt x="170" y="201"/>
                    <a:pt x="202" y="168"/>
                    <a:pt x="207" y="179"/>
                  </a:cubicBezTo>
                  <a:cubicBezTo>
                    <a:pt x="212" y="189"/>
                    <a:pt x="202" y="199"/>
                    <a:pt x="197" y="202"/>
                  </a:cubicBezTo>
                  <a:cubicBezTo>
                    <a:pt x="185" y="209"/>
                    <a:pt x="184" y="222"/>
                    <a:pt x="184" y="222"/>
                  </a:cubicBezTo>
                  <a:cubicBezTo>
                    <a:pt x="188" y="223"/>
                    <a:pt x="190" y="225"/>
                    <a:pt x="213" y="213"/>
                  </a:cubicBezTo>
                  <a:cubicBezTo>
                    <a:pt x="240" y="199"/>
                    <a:pt x="249" y="101"/>
                    <a:pt x="226" y="76"/>
                  </a:cubicBezTo>
                  <a:cubicBezTo>
                    <a:pt x="226" y="76"/>
                    <a:pt x="247" y="88"/>
                    <a:pt x="264" y="127"/>
                  </a:cubicBezTo>
                  <a:cubicBezTo>
                    <a:pt x="264" y="127"/>
                    <a:pt x="260" y="99"/>
                    <a:pt x="250" y="88"/>
                  </a:cubicBezTo>
                  <a:cubicBezTo>
                    <a:pt x="234" y="71"/>
                    <a:pt x="219" y="65"/>
                    <a:pt x="219" y="65"/>
                  </a:cubicBezTo>
                  <a:cubicBezTo>
                    <a:pt x="219" y="65"/>
                    <a:pt x="237" y="58"/>
                    <a:pt x="249" y="60"/>
                  </a:cubicBezTo>
                  <a:cubicBezTo>
                    <a:pt x="261" y="62"/>
                    <a:pt x="228" y="43"/>
                    <a:pt x="214" y="61"/>
                  </a:cubicBezTo>
                  <a:close/>
                </a:path>
              </a:pathLst>
            </a:custGeom>
            <a:solidFill>
              <a:srgbClr val="3B23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Freeform 618"/>
            <p:cNvSpPr>
              <a:spLocks noEditPoints="1"/>
            </p:cNvSpPr>
            <p:nvPr/>
          </p:nvSpPr>
          <p:spPr bwMode="auto">
            <a:xfrm>
              <a:off x="5265812" y="2280022"/>
              <a:ext cx="507397" cy="493006"/>
            </a:xfrm>
            <a:custGeom>
              <a:avLst/>
              <a:gdLst/>
              <a:ahLst/>
              <a:cxnLst>
                <a:cxn ang="0">
                  <a:pos x="150" y="4"/>
                </a:cxn>
                <a:cxn ang="0">
                  <a:pos x="96" y="63"/>
                </a:cxn>
                <a:cxn ang="0">
                  <a:pos x="73" y="82"/>
                </a:cxn>
                <a:cxn ang="0">
                  <a:pos x="49" y="97"/>
                </a:cxn>
                <a:cxn ang="0">
                  <a:pos x="37" y="100"/>
                </a:cxn>
                <a:cxn ang="0">
                  <a:pos x="32" y="99"/>
                </a:cxn>
                <a:cxn ang="0">
                  <a:pos x="27" y="94"/>
                </a:cxn>
                <a:cxn ang="0">
                  <a:pos x="24" y="87"/>
                </a:cxn>
                <a:cxn ang="0">
                  <a:pos x="8" y="87"/>
                </a:cxn>
                <a:cxn ang="0">
                  <a:pos x="1" y="97"/>
                </a:cxn>
                <a:cxn ang="0">
                  <a:pos x="1" y="101"/>
                </a:cxn>
                <a:cxn ang="0">
                  <a:pos x="22" y="131"/>
                </a:cxn>
                <a:cxn ang="0">
                  <a:pos x="29" y="134"/>
                </a:cxn>
                <a:cxn ang="0">
                  <a:pos x="32" y="137"/>
                </a:cxn>
                <a:cxn ang="0">
                  <a:pos x="62" y="123"/>
                </a:cxn>
                <a:cxn ang="0">
                  <a:pos x="62" y="122"/>
                </a:cxn>
                <a:cxn ang="0">
                  <a:pos x="70" y="115"/>
                </a:cxn>
                <a:cxn ang="0">
                  <a:pos x="75" y="110"/>
                </a:cxn>
                <a:cxn ang="0">
                  <a:pos x="75" y="110"/>
                </a:cxn>
                <a:cxn ang="0">
                  <a:pos x="101" y="87"/>
                </a:cxn>
                <a:cxn ang="0">
                  <a:pos x="114" y="75"/>
                </a:cxn>
                <a:cxn ang="0">
                  <a:pos x="125" y="62"/>
                </a:cxn>
                <a:cxn ang="0">
                  <a:pos x="155" y="23"/>
                </a:cxn>
                <a:cxn ang="0">
                  <a:pos x="162" y="8"/>
                </a:cxn>
                <a:cxn ang="0">
                  <a:pos x="150" y="4"/>
                </a:cxn>
                <a:cxn ang="0">
                  <a:pos x="226" y="207"/>
                </a:cxn>
                <a:cxn ang="0">
                  <a:pos x="221" y="201"/>
                </a:cxn>
                <a:cxn ang="0">
                  <a:pos x="197" y="198"/>
                </a:cxn>
                <a:cxn ang="0">
                  <a:pos x="202" y="169"/>
                </a:cxn>
                <a:cxn ang="0">
                  <a:pos x="204" y="162"/>
                </a:cxn>
                <a:cxn ang="0">
                  <a:pos x="210" y="119"/>
                </a:cxn>
                <a:cxn ang="0">
                  <a:pos x="211" y="113"/>
                </a:cxn>
                <a:cxn ang="0">
                  <a:pos x="216" y="74"/>
                </a:cxn>
                <a:cxn ang="0">
                  <a:pos x="217" y="63"/>
                </a:cxn>
                <a:cxn ang="0">
                  <a:pos x="222" y="29"/>
                </a:cxn>
                <a:cxn ang="0">
                  <a:pos x="217" y="24"/>
                </a:cxn>
                <a:cxn ang="0">
                  <a:pos x="216" y="22"/>
                </a:cxn>
                <a:cxn ang="0">
                  <a:pos x="215" y="8"/>
                </a:cxn>
                <a:cxn ang="0">
                  <a:pos x="209" y="8"/>
                </a:cxn>
                <a:cxn ang="0">
                  <a:pos x="208" y="23"/>
                </a:cxn>
                <a:cxn ang="0">
                  <a:pos x="205" y="28"/>
                </a:cxn>
                <a:cxn ang="0">
                  <a:pos x="204" y="48"/>
                </a:cxn>
                <a:cxn ang="0">
                  <a:pos x="194" y="95"/>
                </a:cxn>
                <a:cxn ang="0">
                  <a:pos x="179" y="160"/>
                </a:cxn>
                <a:cxn ang="0">
                  <a:pos x="172" y="200"/>
                </a:cxn>
                <a:cxn ang="0">
                  <a:pos x="176" y="211"/>
                </a:cxn>
                <a:cxn ang="0">
                  <a:pos x="207" y="222"/>
                </a:cxn>
                <a:cxn ang="0">
                  <a:pos x="215" y="219"/>
                </a:cxn>
                <a:cxn ang="0">
                  <a:pos x="219" y="219"/>
                </a:cxn>
                <a:cxn ang="0">
                  <a:pos x="226" y="207"/>
                </a:cxn>
              </a:cxnLst>
              <a:rect l="0" t="0" r="r" b="b"/>
              <a:pathLst>
                <a:path w="228" h="222">
                  <a:moveTo>
                    <a:pt x="150" y="4"/>
                  </a:moveTo>
                  <a:cubicBezTo>
                    <a:pt x="133" y="24"/>
                    <a:pt x="117" y="48"/>
                    <a:pt x="96" y="63"/>
                  </a:cubicBezTo>
                  <a:cubicBezTo>
                    <a:pt x="88" y="69"/>
                    <a:pt x="81" y="76"/>
                    <a:pt x="73" y="82"/>
                  </a:cubicBezTo>
                  <a:cubicBezTo>
                    <a:pt x="65" y="87"/>
                    <a:pt x="57" y="92"/>
                    <a:pt x="49" y="97"/>
                  </a:cubicBezTo>
                  <a:cubicBezTo>
                    <a:pt x="45" y="98"/>
                    <a:pt x="41" y="99"/>
                    <a:pt x="37" y="100"/>
                  </a:cubicBezTo>
                  <a:cubicBezTo>
                    <a:pt x="36" y="100"/>
                    <a:pt x="34" y="99"/>
                    <a:pt x="32" y="99"/>
                  </a:cubicBezTo>
                  <a:cubicBezTo>
                    <a:pt x="31" y="98"/>
                    <a:pt x="29" y="95"/>
                    <a:pt x="27" y="94"/>
                  </a:cubicBezTo>
                  <a:cubicBezTo>
                    <a:pt x="26" y="91"/>
                    <a:pt x="26" y="89"/>
                    <a:pt x="24" y="87"/>
                  </a:cubicBezTo>
                  <a:cubicBezTo>
                    <a:pt x="20" y="83"/>
                    <a:pt x="13" y="83"/>
                    <a:pt x="8" y="87"/>
                  </a:cubicBezTo>
                  <a:cubicBezTo>
                    <a:pt x="4" y="90"/>
                    <a:pt x="2" y="94"/>
                    <a:pt x="1" y="97"/>
                  </a:cubicBezTo>
                  <a:cubicBezTo>
                    <a:pt x="1" y="98"/>
                    <a:pt x="0" y="100"/>
                    <a:pt x="1" y="101"/>
                  </a:cubicBezTo>
                  <a:cubicBezTo>
                    <a:pt x="2" y="117"/>
                    <a:pt x="10" y="124"/>
                    <a:pt x="22" y="131"/>
                  </a:cubicBezTo>
                  <a:cubicBezTo>
                    <a:pt x="24" y="132"/>
                    <a:pt x="27" y="133"/>
                    <a:pt x="29" y="134"/>
                  </a:cubicBezTo>
                  <a:cubicBezTo>
                    <a:pt x="30" y="135"/>
                    <a:pt x="31" y="136"/>
                    <a:pt x="32" y="137"/>
                  </a:cubicBezTo>
                  <a:cubicBezTo>
                    <a:pt x="43" y="146"/>
                    <a:pt x="57" y="134"/>
                    <a:pt x="62" y="123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5" y="120"/>
                    <a:pt x="67" y="118"/>
                    <a:pt x="70" y="115"/>
                  </a:cubicBezTo>
                  <a:cubicBezTo>
                    <a:pt x="72" y="113"/>
                    <a:pt x="74" y="112"/>
                    <a:pt x="75" y="110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84" y="103"/>
                    <a:pt x="93" y="95"/>
                    <a:pt x="101" y="87"/>
                  </a:cubicBezTo>
                  <a:cubicBezTo>
                    <a:pt x="105" y="83"/>
                    <a:pt x="110" y="79"/>
                    <a:pt x="114" y="75"/>
                  </a:cubicBezTo>
                  <a:cubicBezTo>
                    <a:pt x="118" y="71"/>
                    <a:pt x="122" y="66"/>
                    <a:pt x="125" y="62"/>
                  </a:cubicBezTo>
                  <a:cubicBezTo>
                    <a:pt x="137" y="50"/>
                    <a:pt x="148" y="39"/>
                    <a:pt x="155" y="23"/>
                  </a:cubicBezTo>
                  <a:cubicBezTo>
                    <a:pt x="159" y="18"/>
                    <a:pt x="162" y="14"/>
                    <a:pt x="162" y="8"/>
                  </a:cubicBezTo>
                  <a:cubicBezTo>
                    <a:pt x="162" y="2"/>
                    <a:pt x="155" y="0"/>
                    <a:pt x="150" y="4"/>
                  </a:cubicBezTo>
                  <a:close/>
                  <a:moveTo>
                    <a:pt x="226" y="207"/>
                  </a:moveTo>
                  <a:cubicBezTo>
                    <a:pt x="226" y="204"/>
                    <a:pt x="224" y="201"/>
                    <a:pt x="221" y="201"/>
                  </a:cubicBezTo>
                  <a:cubicBezTo>
                    <a:pt x="213" y="199"/>
                    <a:pt x="205" y="199"/>
                    <a:pt x="197" y="198"/>
                  </a:cubicBezTo>
                  <a:cubicBezTo>
                    <a:pt x="199" y="188"/>
                    <a:pt x="201" y="178"/>
                    <a:pt x="202" y="169"/>
                  </a:cubicBezTo>
                  <a:cubicBezTo>
                    <a:pt x="203" y="167"/>
                    <a:pt x="203" y="164"/>
                    <a:pt x="204" y="162"/>
                  </a:cubicBezTo>
                  <a:cubicBezTo>
                    <a:pt x="206" y="148"/>
                    <a:pt x="208" y="133"/>
                    <a:pt x="210" y="119"/>
                  </a:cubicBezTo>
                  <a:cubicBezTo>
                    <a:pt x="211" y="117"/>
                    <a:pt x="211" y="115"/>
                    <a:pt x="211" y="113"/>
                  </a:cubicBezTo>
                  <a:cubicBezTo>
                    <a:pt x="214" y="100"/>
                    <a:pt x="215" y="87"/>
                    <a:pt x="216" y="74"/>
                  </a:cubicBezTo>
                  <a:cubicBezTo>
                    <a:pt x="217" y="71"/>
                    <a:pt x="217" y="67"/>
                    <a:pt x="217" y="63"/>
                  </a:cubicBezTo>
                  <a:cubicBezTo>
                    <a:pt x="219" y="52"/>
                    <a:pt x="224" y="39"/>
                    <a:pt x="222" y="29"/>
                  </a:cubicBezTo>
                  <a:cubicBezTo>
                    <a:pt x="221" y="26"/>
                    <a:pt x="219" y="24"/>
                    <a:pt x="217" y="24"/>
                  </a:cubicBezTo>
                  <a:cubicBezTo>
                    <a:pt x="217" y="23"/>
                    <a:pt x="216" y="23"/>
                    <a:pt x="216" y="22"/>
                  </a:cubicBezTo>
                  <a:cubicBezTo>
                    <a:pt x="215" y="18"/>
                    <a:pt x="215" y="13"/>
                    <a:pt x="215" y="8"/>
                  </a:cubicBezTo>
                  <a:cubicBezTo>
                    <a:pt x="215" y="4"/>
                    <a:pt x="209" y="4"/>
                    <a:pt x="209" y="8"/>
                  </a:cubicBezTo>
                  <a:cubicBezTo>
                    <a:pt x="208" y="13"/>
                    <a:pt x="208" y="18"/>
                    <a:pt x="208" y="23"/>
                  </a:cubicBezTo>
                  <a:cubicBezTo>
                    <a:pt x="206" y="24"/>
                    <a:pt x="205" y="26"/>
                    <a:pt x="205" y="28"/>
                  </a:cubicBezTo>
                  <a:cubicBezTo>
                    <a:pt x="204" y="35"/>
                    <a:pt x="204" y="41"/>
                    <a:pt x="204" y="48"/>
                  </a:cubicBezTo>
                  <a:cubicBezTo>
                    <a:pt x="200" y="63"/>
                    <a:pt x="197" y="79"/>
                    <a:pt x="194" y="95"/>
                  </a:cubicBezTo>
                  <a:cubicBezTo>
                    <a:pt x="189" y="116"/>
                    <a:pt x="183" y="138"/>
                    <a:pt x="179" y="160"/>
                  </a:cubicBezTo>
                  <a:cubicBezTo>
                    <a:pt x="178" y="169"/>
                    <a:pt x="170" y="188"/>
                    <a:pt x="172" y="200"/>
                  </a:cubicBezTo>
                  <a:cubicBezTo>
                    <a:pt x="170" y="204"/>
                    <a:pt x="171" y="209"/>
                    <a:pt x="176" y="211"/>
                  </a:cubicBezTo>
                  <a:cubicBezTo>
                    <a:pt x="186" y="215"/>
                    <a:pt x="196" y="220"/>
                    <a:pt x="207" y="222"/>
                  </a:cubicBezTo>
                  <a:cubicBezTo>
                    <a:pt x="210" y="222"/>
                    <a:pt x="213" y="221"/>
                    <a:pt x="215" y="219"/>
                  </a:cubicBezTo>
                  <a:cubicBezTo>
                    <a:pt x="216" y="219"/>
                    <a:pt x="218" y="219"/>
                    <a:pt x="219" y="219"/>
                  </a:cubicBezTo>
                  <a:cubicBezTo>
                    <a:pt x="225" y="219"/>
                    <a:pt x="228" y="211"/>
                    <a:pt x="226" y="207"/>
                  </a:cubicBezTo>
                  <a:close/>
                </a:path>
              </a:pathLst>
            </a:custGeom>
            <a:solidFill>
              <a:srgbClr val="E5C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Freeform 619"/>
            <p:cNvSpPr>
              <a:spLocks noEditPoints="1"/>
            </p:cNvSpPr>
            <p:nvPr/>
          </p:nvSpPr>
          <p:spPr bwMode="auto">
            <a:xfrm>
              <a:off x="5256929" y="2453240"/>
              <a:ext cx="536264" cy="330891"/>
            </a:xfrm>
            <a:custGeom>
              <a:avLst/>
              <a:gdLst/>
              <a:ahLst/>
              <a:cxnLst>
                <a:cxn ang="0">
                  <a:pos x="67" y="49"/>
                </a:cxn>
                <a:cxn ang="0">
                  <a:pos x="60" y="42"/>
                </a:cxn>
                <a:cxn ang="0">
                  <a:pos x="58" y="42"/>
                </a:cxn>
                <a:cxn ang="0">
                  <a:pos x="58" y="42"/>
                </a:cxn>
                <a:cxn ang="0">
                  <a:pos x="53" y="41"/>
                </a:cxn>
                <a:cxn ang="0">
                  <a:pos x="44" y="37"/>
                </a:cxn>
                <a:cxn ang="0">
                  <a:pos x="39" y="33"/>
                </a:cxn>
                <a:cxn ang="0">
                  <a:pos x="38" y="30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5" y="22"/>
                </a:cxn>
                <a:cxn ang="0">
                  <a:pos x="32" y="8"/>
                </a:cxn>
                <a:cxn ang="0">
                  <a:pos x="8" y="10"/>
                </a:cxn>
                <a:cxn ang="0">
                  <a:pos x="3" y="29"/>
                </a:cxn>
                <a:cxn ang="0">
                  <a:pos x="17" y="48"/>
                </a:cxn>
                <a:cxn ang="0">
                  <a:pos x="57" y="63"/>
                </a:cxn>
                <a:cxn ang="0">
                  <a:pos x="61" y="59"/>
                </a:cxn>
                <a:cxn ang="0">
                  <a:pos x="67" y="49"/>
                </a:cxn>
                <a:cxn ang="0">
                  <a:pos x="233" y="119"/>
                </a:cxn>
                <a:cxn ang="0">
                  <a:pos x="201" y="118"/>
                </a:cxn>
                <a:cxn ang="0">
                  <a:pos x="198" y="120"/>
                </a:cxn>
                <a:cxn ang="0">
                  <a:pos x="179" y="118"/>
                </a:cxn>
                <a:cxn ang="0">
                  <a:pos x="173" y="125"/>
                </a:cxn>
                <a:cxn ang="0">
                  <a:pos x="174" y="130"/>
                </a:cxn>
                <a:cxn ang="0">
                  <a:pos x="178" y="133"/>
                </a:cxn>
                <a:cxn ang="0">
                  <a:pos x="199" y="140"/>
                </a:cxn>
                <a:cxn ang="0">
                  <a:pos x="235" y="139"/>
                </a:cxn>
                <a:cxn ang="0">
                  <a:pos x="233" y="119"/>
                </a:cxn>
              </a:cxnLst>
              <a:rect l="0" t="0" r="r" b="b"/>
              <a:pathLst>
                <a:path w="241" h="149">
                  <a:moveTo>
                    <a:pt x="67" y="49"/>
                  </a:moveTo>
                  <a:cubicBezTo>
                    <a:pt x="70" y="44"/>
                    <a:pt x="64" y="41"/>
                    <a:pt x="60" y="42"/>
                  </a:cubicBezTo>
                  <a:cubicBezTo>
                    <a:pt x="59" y="42"/>
                    <a:pt x="59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1"/>
                    <a:pt x="54" y="41"/>
                    <a:pt x="53" y="41"/>
                  </a:cubicBezTo>
                  <a:cubicBezTo>
                    <a:pt x="50" y="40"/>
                    <a:pt x="47" y="40"/>
                    <a:pt x="44" y="37"/>
                  </a:cubicBezTo>
                  <a:cubicBezTo>
                    <a:pt x="43" y="36"/>
                    <a:pt x="41" y="35"/>
                    <a:pt x="39" y="33"/>
                  </a:cubicBezTo>
                  <a:cubicBezTo>
                    <a:pt x="39" y="32"/>
                    <a:pt x="38" y="31"/>
                    <a:pt x="38" y="30"/>
                  </a:cubicBezTo>
                  <a:cubicBezTo>
                    <a:pt x="38" y="29"/>
                    <a:pt x="37" y="27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4"/>
                    <a:pt x="35" y="23"/>
                    <a:pt x="35" y="22"/>
                  </a:cubicBezTo>
                  <a:cubicBezTo>
                    <a:pt x="36" y="17"/>
                    <a:pt x="36" y="13"/>
                    <a:pt x="32" y="8"/>
                  </a:cubicBezTo>
                  <a:cubicBezTo>
                    <a:pt x="25" y="0"/>
                    <a:pt x="14" y="3"/>
                    <a:pt x="8" y="10"/>
                  </a:cubicBezTo>
                  <a:cubicBezTo>
                    <a:pt x="4" y="14"/>
                    <a:pt x="0" y="23"/>
                    <a:pt x="3" y="29"/>
                  </a:cubicBezTo>
                  <a:cubicBezTo>
                    <a:pt x="3" y="37"/>
                    <a:pt x="12" y="44"/>
                    <a:pt x="17" y="48"/>
                  </a:cubicBezTo>
                  <a:cubicBezTo>
                    <a:pt x="29" y="56"/>
                    <a:pt x="41" y="65"/>
                    <a:pt x="57" y="63"/>
                  </a:cubicBezTo>
                  <a:cubicBezTo>
                    <a:pt x="59" y="62"/>
                    <a:pt x="61" y="61"/>
                    <a:pt x="61" y="59"/>
                  </a:cubicBezTo>
                  <a:cubicBezTo>
                    <a:pt x="64" y="56"/>
                    <a:pt x="66" y="53"/>
                    <a:pt x="67" y="49"/>
                  </a:cubicBezTo>
                  <a:close/>
                  <a:moveTo>
                    <a:pt x="233" y="119"/>
                  </a:moveTo>
                  <a:cubicBezTo>
                    <a:pt x="223" y="113"/>
                    <a:pt x="211" y="118"/>
                    <a:pt x="201" y="118"/>
                  </a:cubicBezTo>
                  <a:cubicBezTo>
                    <a:pt x="199" y="118"/>
                    <a:pt x="198" y="119"/>
                    <a:pt x="198" y="120"/>
                  </a:cubicBezTo>
                  <a:cubicBezTo>
                    <a:pt x="191" y="120"/>
                    <a:pt x="185" y="119"/>
                    <a:pt x="179" y="118"/>
                  </a:cubicBezTo>
                  <a:cubicBezTo>
                    <a:pt x="175" y="117"/>
                    <a:pt x="172" y="122"/>
                    <a:pt x="173" y="125"/>
                  </a:cubicBezTo>
                  <a:cubicBezTo>
                    <a:pt x="173" y="127"/>
                    <a:pt x="174" y="128"/>
                    <a:pt x="174" y="130"/>
                  </a:cubicBezTo>
                  <a:cubicBezTo>
                    <a:pt x="175" y="132"/>
                    <a:pt x="176" y="133"/>
                    <a:pt x="178" y="133"/>
                  </a:cubicBezTo>
                  <a:cubicBezTo>
                    <a:pt x="183" y="138"/>
                    <a:pt x="192" y="139"/>
                    <a:pt x="199" y="140"/>
                  </a:cubicBezTo>
                  <a:cubicBezTo>
                    <a:pt x="210" y="142"/>
                    <a:pt x="225" y="149"/>
                    <a:pt x="235" y="139"/>
                  </a:cubicBezTo>
                  <a:cubicBezTo>
                    <a:pt x="241" y="133"/>
                    <a:pt x="239" y="123"/>
                    <a:pt x="233" y="119"/>
                  </a:cubicBezTo>
                  <a:close/>
                </a:path>
              </a:pathLst>
            </a:custGeom>
            <a:solidFill>
              <a:srgbClr val="A70E1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Freeform 620"/>
            <p:cNvSpPr>
              <a:spLocks noEditPoints="1"/>
            </p:cNvSpPr>
            <p:nvPr/>
          </p:nvSpPr>
          <p:spPr bwMode="auto">
            <a:xfrm>
              <a:off x="5382391" y="1675979"/>
              <a:ext cx="900435" cy="664003"/>
            </a:xfrm>
            <a:custGeom>
              <a:avLst/>
              <a:gdLst/>
              <a:ahLst/>
              <a:cxnLst>
                <a:cxn ang="0">
                  <a:pos x="153" y="168"/>
                </a:cxn>
                <a:cxn ang="0">
                  <a:pos x="160" y="161"/>
                </a:cxn>
                <a:cxn ang="0">
                  <a:pos x="90" y="113"/>
                </a:cxn>
                <a:cxn ang="0">
                  <a:pos x="61" y="48"/>
                </a:cxn>
                <a:cxn ang="0">
                  <a:pos x="67" y="40"/>
                </a:cxn>
                <a:cxn ang="0">
                  <a:pos x="74" y="26"/>
                </a:cxn>
                <a:cxn ang="0">
                  <a:pos x="72" y="26"/>
                </a:cxn>
                <a:cxn ang="0">
                  <a:pos x="59" y="30"/>
                </a:cxn>
                <a:cxn ang="0">
                  <a:pos x="54" y="21"/>
                </a:cxn>
                <a:cxn ang="0">
                  <a:pos x="54" y="6"/>
                </a:cxn>
                <a:cxn ang="0">
                  <a:pos x="43" y="22"/>
                </a:cxn>
                <a:cxn ang="0">
                  <a:pos x="39" y="6"/>
                </a:cxn>
                <a:cxn ang="0">
                  <a:pos x="31" y="19"/>
                </a:cxn>
                <a:cxn ang="0">
                  <a:pos x="32" y="28"/>
                </a:cxn>
                <a:cxn ang="0">
                  <a:pos x="20" y="15"/>
                </a:cxn>
                <a:cxn ang="0">
                  <a:pos x="24" y="37"/>
                </a:cxn>
                <a:cxn ang="0">
                  <a:pos x="24" y="39"/>
                </a:cxn>
                <a:cxn ang="0">
                  <a:pos x="8" y="37"/>
                </a:cxn>
                <a:cxn ang="0">
                  <a:pos x="3" y="45"/>
                </a:cxn>
                <a:cxn ang="0">
                  <a:pos x="42" y="60"/>
                </a:cxn>
                <a:cxn ang="0">
                  <a:pos x="69" y="130"/>
                </a:cxn>
                <a:cxn ang="0">
                  <a:pos x="109" y="159"/>
                </a:cxn>
                <a:cxn ang="0">
                  <a:pos x="388" y="268"/>
                </a:cxn>
                <a:cxn ang="0">
                  <a:pos x="399" y="257"/>
                </a:cxn>
                <a:cxn ang="0">
                  <a:pos x="379" y="256"/>
                </a:cxn>
                <a:cxn ang="0">
                  <a:pos x="396" y="248"/>
                </a:cxn>
                <a:cxn ang="0">
                  <a:pos x="378" y="240"/>
                </a:cxn>
                <a:cxn ang="0">
                  <a:pos x="368" y="225"/>
                </a:cxn>
                <a:cxn ang="0">
                  <a:pos x="283" y="235"/>
                </a:cxn>
                <a:cxn ang="0">
                  <a:pos x="229" y="173"/>
                </a:cxn>
                <a:cxn ang="0">
                  <a:pos x="218" y="185"/>
                </a:cxn>
                <a:cxn ang="0">
                  <a:pos x="352" y="278"/>
                </a:cxn>
                <a:cxn ang="0">
                  <a:pos x="362" y="279"/>
                </a:cxn>
                <a:cxn ang="0">
                  <a:pos x="386" y="288"/>
                </a:cxn>
                <a:cxn ang="0">
                  <a:pos x="386" y="280"/>
                </a:cxn>
                <a:cxn ang="0">
                  <a:pos x="394" y="270"/>
                </a:cxn>
              </a:cxnLst>
              <a:rect l="0" t="0" r="r" b="b"/>
              <a:pathLst>
                <a:path w="405" h="299">
                  <a:moveTo>
                    <a:pt x="109" y="159"/>
                  </a:moveTo>
                  <a:cubicBezTo>
                    <a:pt x="123" y="166"/>
                    <a:pt x="137" y="169"/>
                    <a:pt x="153" y="168"/>
                  </a:cubicBezTo>
                  <a:cubicBezTo>
                    <a:pt x="157" y="168"/>
                    <a:pt x="159" y="164"/>
                    <a:pt x="159" y="161"/>
                  </a:cubicBezTo>
                  <a:cubicBezTo>
                    <a:pt x="159" y="161"/>
                    <a:pt x="160" y="161"/>
                    <a:pt x="160" y="161"/>
                  </a:cubicBezTo>
                  <a:cubicBezTo>
                    <a:pt x="165" y="160"/>
                    <a:pt x="164" y="153"/>
                    <a:pt x="160" y="153"/>
                  </a:cubicBezTo>
                  <a:cubicBezTo>
                    <a:pt x="130" y="153"/>
                    <a:pt x="108" y="133"/>
                    <a:pt x="90" y="113"/>
                  </a:cubicBezTo>
                  <a:cubicBezTo>
                    <a:pt x="74" y="96"/>
                    <a:pt x="67" y="72"/>
                    <a:pt x="62" y="50"/>
                  </a:cubicBezTo>
                  <a:cubicBezTo>
                    <a:pt x="62" y="49"/>
                    <a:pt x="61" y="48"/>
                    <a:pt x="61" y="48"/>
                  </a:cubicBezTo>
                  <a:cubicBezTo>
                    <a:pt x="61" y="47"/>
                    <a:pt x="62" y="46"/>
                    <a:pt x="62" y="46"/>
                  </a:cubicBezTo>
                  <a:cubicBezTo>
                    <a:pt x="63" y="43"/>
                    <a:pt x="65" y="42"/>
                    <a:pt x="67" y="40"/>
                  </a:cubicBezTo>
                  <a:cubicBezTo>
                    <a:pt x="72" y="39"/>
                    <a:pt x="77" y="38"/>
                    <a:pt x="78" y="32"/>
                  </a:cubicBezTo>
                  <a:cubicBezTo>
                    <a:pt x="79" y="29"/>
                    <a:pt x="77" y="25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3" y="25"/>
                    <a:pt x="73" y="25"/>
                    <a:pt x="72" y="26"/>
                  </a:cubicBezTo>
                  <a:cubicBezTo>
                    <a:pt x="72" y="26"/>
                    <a:pt x="72" y="26"/>
                    <a:pt x="71" y="26"/>
                  </a:cubicBezTo>
                  <a:cubicBezTo>
                    <a:pt x="67" y="27"/>
                    <a:pt x="63" y="29"/>
                    <a:pt x="59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7"/>
                    <a:pt x="58" y="24"/>
                    <a:pt x="54" y="21"/>
                  </a:cubicBezTo>
                  <a:cubicBezTo>
                    <a:pt x="54" y="19"/>
                    <a:pt x="54" y="18"/>
                    <a:pt x="54" y="17"/>
                  </a:cubicBezTo>
                  <a:cubicBezTo>
                    <a:pt x="54" y="13"/>
                    <a:pt x="54" y="10"/>
                    <a:pt x="54" y="6"/>
                  </a:cubicBezTo>
                  <a:cubicBezTo>
                    <a:pt x="54" y="0"/>
                    <a:pt x="46" y="0"/>
                    <a:pt x="45" y="6"/>
                  </a:cubicBezTo>
                  <a:cubicBezTo>
                    <a:pt x="44" y="10"/>
                    <a:pt x="43" y="16"/>
                    <a:pt x="43" y="22"/>
                  </a:cubicBezTo>
                  <a:cubicBezTo>
                    <a:pt x="43" y="21"/>
                    <a:pt x="43" y="20"/>
                    <a:pt x="42" y="20"/>
                  </a:cubicBezTo>
                  <a:cubicBezTo>
                    <a:pt x="41" y="14"/>
                    <a:pt x="39" y="8"/>
                    <a:pt x="39" y="6"/>
                  </a:cubicBezTo>
                  <a:cubicBezTo>
                    <a:pt x="37" y="2"/>
                    <a:pt x="29" y="4"/>
                    <a:pt x="29" y="8"/>
                  </a:cubicBezTo>
                  <a:cubicBezTo>
                    <a:pt x="29" y="12"/>
                    <a:pt x="30" y="16"/>
                    <a:pt x="31" y="19"/>
                  </a:cubicBezTo>
                  <a:cubicBezTo>
                    <a:pt x="31" y="23"/>
                    <a:pt x="31" y="26"/>
                    <a:pt x="32" y="29"/>
                  </a:cubicBezTo>
                  <a:cubicBezTo>
                    <a:pt x="32" y="29"/>
                    <a:pt x="32" y="29"/>
                    <a:pt x="32" y="28"/>
                  </a:cubicBezTo>
                  <a:cubicBezTo>
                    <a:pt x="29" y="26"/>
                    <a:pt x="27" y="24"/>
                    <a:pt x="26" y="23"/>
                  </a:cubicBezTo>
                  <a:cubicBezTo>
                    <a:pt x="24" y="20"/>
                    <a:pt x="22" y="18"/>
                    <a:pt x="20" y="15"/>
                  </a:cubicBezTo>
                  <a:cubicBezTo>
                    <a:pt x="17" y="10"/>
                    <a:pt x="9" y="14"/>
                    <a:pt x="12" y="20"/>
                  </a:cubicBezTo>
                  <a:cubicBezTo>
                    <a:pt x="14" y="24"/>
                    <a:pt x="19" y="31"/>
                    <a:pt x="24" y="37"/>
                  </a:cubicBezTo>
                  <a:cubicBezTo>
                    <a:pt x="25" y="37"/>
                    <a:pt x="25" y="37"/>
                    <a:pt x="25" y="38"/>
                  </a:cubicBezTo>
                  <a:cubicBezTo>
                    <a:pt x="25" y="38"/>
                    <a:pt x="24" y="38"/>
                    <a:pt x="24" y="39"/>
                  </a:cubicBezTo>
                  <a:cubicBezTo>
                    <a:pt x="23" y="39"/>
                    <a:pt x="22" y="40"/>
                    <a:pt x="22" y="41"/>
                  </a:cubicBezTo>
                  <a:cubicBezTo>
                    <a:pt x="17" y="40"/>
                    <a:pt x="12" y="38"/>
                    <a:pt x="8" y="37"/>
                  </a:cubicBezTo>
                  <a:cubicBezTo>
                    <a:pt x="5" y="35"/>
                    <a:pt x="2" y="37"/>
                    <a:pt x="1" y="39"/>
                  </a:cubicBezTo>
                  <a:cubicBezTo>
                    <a:pt x="0" y="41"/>
                    <a:pt x="1" y="43"/>
                    <a:pt x="3" y="45"/>
                  </a:cubicBezTo>
                  <a:cubicBezTo>
                    <a:pt x="9" y="48"/>
                    <a:pt x="16" y="51"/>
                    <a:pt x="22" y="51"/>
                  </a:cubicBezTo>
                  <a:cubicBezTo>
                    <a:pt x="31" y="54"/>
                    <a:pt x="39" y="57"/>
                    <a:pt x="42" y="60"/>
                  </a:cubicBezTo>
                  <a:cubicBezTo>
                    <a:pt x="42" y="70"/>
                    <a:pt x="45" y="81"/>
                    <a:pt x="48" y="89"/>
                  </a:cubicBezTo>
                  <a:cubicBezTo>
                    <a:pt x="53" y="103"/>
                    <a:pt x="60" y="119"/>
                    <a:pt x="69" y="130"/>
                  </a:cubicBezTo>
                  <a:cubicBezTo>
                    <a:pt x="78" y="142"/>
                    <a:pt x="91" y="148"/>
                    <a:pt x="104" y="155"/>
                  </a:cubicBezTo>
                  <a:cubicBezTo>
                    <a:pt x="106" y="156"/>
                    <a:pt x="107" y="158"/>
                    <a:pt x="109" y="159"/>
                  </a:cubicBezTo>
                  <a:close/>
                  <a:moveTo>
                    <a:pt x="394" y="270"/>
                  </a:moveTo>
                  <a:cubicBezTo>
                    <a:pt x="392" y="269"/>
                    <a:pt x="390" y="269"/>
                    <a:pt x="388" y="268"/>
                  </a:cubicBezTo>
                  <a:cubicBezTo>
                    <a:pt x="391" y="268"/>
                    <a:pt x="394" y="268"/>
                    <a:pt x="397" y="268"/>
                  </a:cubicBezTo>
                  <a:cubicBezTo>
                    <a:pt x="404" y="268"/>
                    <a:pt x="405" y="259"/>
                    <a:pt x="399" y="257"/>
                  </a:cubicBezTo>
                  <a:cubicBezTo>
                    <a:pt x="394" y="255"/>
                    <a:pt x="388" y="256"/>
                    <a:pt x="382" y="256"/>
                  </a:cubicBezTo>
                  <a:cubicBezTo>
                    <a:pt x="381" y="256"/>
                    <a:pt x="380" y="256"/>
                    <a:pt x="379" y="256"/>
                  </a:cubicBezTo>
                  <a:cubicBezTo>
                    <a:pt x="381" y="255"/>
                    <a:pt x="383" y="255"/>
                    <a:pt x="384" y="254"/>
                  </a:cubicBezTo>
                  <a:cubicBezTo>
                    <a:pt x="389" y="253"/>
                    <a:pt x="393" y="251"/>
                    <a:pt x="396" y="248"/>
                  </a:cubicBezTo>
                  <a:cubicBezTo>
                    <a:pt x="400" y="244"/>
                    <a:pt x="398" y="238"/>
                    <a:pt x="392" y="238"/>
                  </a:cubicBezTo>
                  <a:cubicBezTo>
                    <a:pt x="387" y="237"/>
                    <a:pt x="383" y="238"/>
                    <a:pt x="378" y="240"/>
                  </a:cubicBezTo>
                  <a:cubicBezTo>
                    <a:pt x="376" y="241"/>
                    <a:pt x="374" y="243"/>
                    <a:pt x="371" y="245"/>
                  </a:cubicBezTo>
                  <a:cubicBezTo>
                    <a:pt x="373" y="236"/>
                    <a:pt x="374" y="227"/>
                    <a:pt x="368" y="225"/>
                  </a:cubicBezTo>
                  <a:cubicBezTo>
                    <a:pt x="355" y="220"/>
                    <a:pt x="352" y="242"/>
                    <a:pt x="350" y="253"/>
                  </a:cubicBezTo>
                  <a:cubicBezTo>
                    <a:pt x="325" y="257"/>
                    <a:pt x="305" y="245"/>
                    <a:pt x="283" y="235"/>
                  </a:cubicBezTo>
                  <a:cubicBezTo>
                    <a:pt x="270" y="229"/>
                    <a:pt x="258" y="213"/>
                    <a:pt x="251" y="202"/>
                  </a:cubicBezTo>
                  <a:cubicBezTo>
                    <a:pt x="244" y="191"/>
                    <a:pt x="236" y="183"/>
                    <a:pt x="229" y="173"/>
                  </a:cubicBezTo>
                  <a:cubicBezTo>
                    <a:pt x="226" y="169"/>
                    <a:pt x="220" y="172"/>
                    <a:pt x="220" y="177"/>
                  </a:cubicBezTo>
                  <a:cubicBezTo>
                    <a:pt x="218" y="178"/>
                    <a:pt x="216" y="181"/>
                    <a:pt x="218" y="185"/>
                  </a:cubicBezTo>
                  <a:cubicBezTo>
                    <a:pt x="242" y="235"/>
                    <a:pt x="289" y="281"/>
                    <a:pt x="349" y="276"/>
                  </a:cubicBezTo>
                  <a:cubicBezTo>
                    <a:pt x="350" y="277"/>
                    <a:pt x="351" y="278"/>
                    <a:pt x="352" y="278"/>
                  </a:cubicBezTo>
                  <a:cubicBezTo>
                    <a:pt x="354" y="278"/>
                    <a:pt x="355" y="278"/>
                    <a:pt x="357" y="279"/>
                  </a:cubicBezTo>
                  <a:cubicBezTo>
                    <a:pt x="358" y="279"/>
                    <a:pt x="360" y="279"/>
                    <a:pt x="362" y="279"/>
                  </a:cubicBezTo>
                  <a:cubicBezTo>
                    <a:pt x="367" y="285"/>
                    <a:pt x="371" y="291"/>
                    <a:pt x="378" y="295"/>
                  </a:cubicBezTo>
                  <a:cubicBezTo>
                    <a:pt x="383" y="299"/>
                    <a:pt x="389" y="293"/>
                    <a:pt x="386" y="288"/>
                  </a:cubicBezTo>
                  <a:cubicBezTo>
                    <a:pt x="385" y="283"/>
                    <a:pt x="382" y="280"/>
                    <a:pt x="379" y="277"/>
                  </a:cubicBezTo>
                  <a:cubicBezTo>
                    <a:pt x="381" y="278"/>
                    <a:pt x="384" y="279"/>
                    <a:pt x="386" y="280"/>
                  </a:cubicBezTo>
                  <a:cubicBezTo>
                    <a:pt x="389" y="281"/>
                    <a:pt x="391" y="281"/>
                    <a:pt x="392" y="281"/>
                  </a:cubicBezTo>
                  <a:cubicBezTo>
                    <a:pt x="399" y="281"/>
                    <a:pt x="401" y="271"/>
                    <a:pt x="394" y="270"/>
                  </a:cubicBezTo>
                  <a:close/>
                </a:path>
              </a:pathLst>
            </a:custGeom>
            <a:solidFill>
              <a:srgbClr val="E5C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Freeform 621"/>
            <p:cNvSpPr>
              <a:spLocks/>
            </p:cNvSpPr>
            <p:nvPr/>
          </p:nvSpPr>
          <p:spPr bwMode="auto">
            <a:xfrm>
              <a:off x="5444566" y="1940248"/>
              <a:ext cx="539595" cy="526317"/>
            </a:xfrm>
            <a:custGeom>
              <a:avLst/>
              <a:gdLst/>
              <a:ahLst/>
              <a:cxnLst>
                <a:cxn ang="0">
                  <a:pos x="209" y="169"/>
                </a:cxn>
                <a:cxn ang="0">
                  <a:pos x="185" y="147"/>
                </a:cxn>
                <a:cxn ang="0">
                  <a:pos x="178" y="133"/>
                </a:cxn>
                <a:cxn ang="0">
                  <a:pos x="187" y="103"/>
                </a:cxn>
                <a:cxn ang="0">
                  <a:pos x="190" y="95"/>
                </a:cxn>
                <a:cxn ang="0">
                  <a:pos x="217" y="95"/>
                </a:cxn>
                <a:cxn ang="0">
                  <a:pos x="209" y="48"/>
                </a:cxn>
                <a:cxn ang="0">
                  <a:pos x="194" y="40"/>
                </a:cxn>
                <a:cxn ang="0">
                  <a:pos x="178" y="41"/>
                </a:cxn>
                <a:cxn ang="0">
                  <a:pos x="167" y="34"/>
                </a:cxn>
                <a:cxn ang="0">
                  <a:pos x="164" y="22"/>
                </a:cxn>
                <a:cxn ang="0">
                  <a:pos x="138" y="20"/>
                </a:cxn>
                <a:cxn ang="0">
                  <a:pos x="137" y="18"/>
                </a:cxn>
                <a:cxn ang="0">
                  <a:pos x="134" y="12"/>
                </a:cxn>
                <a:cxn ang="0">
                  <a:pos x="102" y="17"/>
                </a:cxn>
                <a:cxn ang="0">
                  <a:pos x="107" y="57"/>
                </a:cxn>
                <a:cxn ang="0">
                  <a:pos x="116" y="58"/>
                </a:cxn>
                <a:cxn ang="0">
                  <a:pos x="108" y="76"/>
                </a:cxn>
                <a:cxn ang="0">
                  <a:pos x="102" y="86"/>
                </a:cxn>
                <a:cxn ang="0">
                  <a:pos x="97" y="88"/>
                </a:cxn>
                <a:cxn ang="0">
                  <a:pos x="7" y="111"/>
                </a:cxn>
                <a:cxn ang="0">
                  <a:pos x="1" y="119"/>
                </a:cxn>
                <a:cxn ang="0">
                  <a:pos x="15" y="153"/>
                </a:cxn>
                <a:cxn ang="0">
                  <a:pos x="28" y="157"/>
                </a:cxn>
                <a:cxn ang="0">
                  <a:pos x="42" y="174"/>
                </a:cxn>
                <a:cxn ang="0">
                  <a:pos x="62" y="201"/>
                </a:cxn>
                <a:cxn ang="0">
                  <a:pos x="118" y="217"/>
                </a:cxn>
                <a:cxn ang="0">
                  <a:pos x="180" y="231"/>
                </a:cxn>
                <a:cxn ang="0">
                  <a:pos x="227" y="203"/>
                </a:cxn>
                <a:cxn ang="0">
                  <a:pos x="209" y="169"/>
                </a:cxn>
              </a:cxnLst>
              <a:rect l="0" t="0" r="r" b="b"/>
              <a:pathLst>
                <a:path w="243" h="237">
                  <a:moveTo>
                    <a:pt x="209" y="169"/>
                  </a:moveTo>
                  <a:cubicBezTo>
                    <a:pt x="200" y="162"/>
                    <a:pt x="192" y="155"/>
                    <a:pt x="185" y="147"/>
                  </a:cubicBezTo>
                  <a:cubicBezTo>
                    <a:pt x="183" y="143"/>
                    <a:pt x="181" y="137"/>
                    <a:pt x="178" y="133"/>
                  </a:cubicBezTo>
                  <a:cubicBezTo>
                    <a:pt x="183" y="123"/>
                    <a:pt x="183" y="112"/>
                    <a:pt x="187" y="103"/>
                  </a:cubicBezTo>
                  <a:cubicBezTo>
                    <a:pt x="188" y="101"/>
                    <a:pt x="189" y="98"/>
                    <a:pt x="190" y="95"/>
                  </a:cubicBezTo>
                  <a:cubicBezTo>
                    <a:pt x="196" y="101"/>
                    <a:pt x="211" y="98"/>
                    <a:pt x="217" y="95"/>
                  </a:cubicBezTo>
                  <a:cubicBezTo>
                    <a:pt x="243" y="85"/>
                    <a:pt x="231" y="41"/>
                    <a:pt x="209" y="48"/>
                  </a:cubicBezTo>
                  <a:cubicBezTo>
                    <a:pt x="205" y="44"/>
                    <a:pt x="198" y="39"/>
                    <a:pt x="194" y="40"/>
                  </a:cubicBezTo>
                  <a:cubicBezTo>
                    <a:pt x="188" y="41"/>
                    <a:pt x="186" y="43"/>
                    <a:pt x="178" y="41"/>
                  </a:cubicBezTo>
                  <a:cubicBezTo>
                    <a:pt x="172" y="40"/>
                    <a:pt x="169" y="38"/>
                    <a:pt x="167" y="34"/>
                  </a:cubicBezTo>
                  <a:cubicBezTo>
                    <a:pt x="164" y="26"/>
                    <a:pt x="170" y="23"/>
                    <a:pt x="164" y="22"/>
                  </a:cubicBezTo>
                  <a:cubicBezTo>
                    <a:pt x="156" y="21"/>
                    <a:pt x="147" y="21"/>
                    <a:pt x="138" y="20"/>
                  </a:cubicBezTo>
                  <a:cubicBezTo>
                    <a:pt x="138" y="19"/>
                    <a:pt x="137" y="19"/>
                    <a:pt x="137" y="18"/>
                  </a:cubicBezTo>
                  <a:cubicBezTo>
                    <a:pt x="137" y="16"/>
                    <a:pt x="136" y="14"/>
                    <a:pt x="134" y="12"/>
                  </a:cubicBezTo>
                  <a:cubicBezTo>
                    <a:pt x="124" y="0"/>
                    <a:pt x="110" y="7"/>
                    <a:pt x="102" y="17"/>
                  </a:cubicBezTo>
                  <a:cubicBezTo>
                    <a:pt x="91" y="32"/>
                    <a:pt x="89" y="48"/>
                    <a:pt x="107" y="57"/>
                  </a:cubicBezTo>
                  <a:cubicBezTo>
                    <a:pt x="110" y="58"/>
                    <a:pt x="113" y="59"/>
                    <a:pt x="116" y="58"/>
                  </a:cubicBezTo>
                  <a:cubicBezTo>
                    <a:pt x="113" y="64"/>
                    <a:pt x="110" y="70"/>
                    <a:pt x="108" y="76"/>
                  </a:cubicBezTo>
                  <a:cubicBezTo>
                    <a:pt x="106" y="79"/>
                    <a:pt x="103" y="82"/>
                    <a:pt x="102" y="86"/>
                  </a:cubicBezTo>
                  <a:cubicBezTo>
                    <a:pt x="100" y="86"/>
                    <a:pt x="98" y="86"/>
                    <a:pt x="97" y="88"/>
                  </a:cubicBezTo>
                  <a:cubicBezTo>
                    <a:pt x="82" y="115"/>
                    <a:pt x="32" y="115"/>
                    <a:pt x="7" y="111"/>
                  </a:cubicBezTo>
                  <a:cubicBezTo>
                    <a:pt x="3" y="111"/>
                    <a:pt x="0" y="115"/>
                    <a:pt x="1" y="119"/>
                  </a:cubicBezTo>
                  <a:cubicBezTo>
                    <a:pt x="3" y="130"/>
                    <a:pt x="2" y="148"/>
                    <a:pt x="15" y="153"/>
                  </a:cubicBezTo>
                  <a:cubicBezTo>
                    <a:pt x="20" y="155"/>
                    <a:pt x="24" y="156"/>
                    <a:pt x="28" y="157"/>
                  </a:cubicBezTo>
                  <a:cubicBezTo>
                    <a:pt x="36" y="158"/>
                    <a:pt x="39" y="168"/>
                    <a:pt x="42" y="174"/>
                  </a:cubicBezTo>
                  <a:cubicBezTo>
                    <a:pt x="47" y="184"/>
                    <a:pt x="54" y="193"/>
                    <a:pt x="62" y="201"/>
                  </a:cubicBezTo>
                  <a:cubicBezTo>
                    <a:pt x="79" y="216"/>
                    <a:pt x="102" y="204"/>
                    <a:pt x="118" y="217"/>
                  </a:cubicBezTo>
                  <a:cubicBezTo>
                    <a:pt x="137" y="231"/>
                    <a:pt x="157" y="237"/>
                    <a:pt x="180" y="231"/>
                  </a:cubicBezTo>
                  <a:cubicBezTo>
                    <a:pt x="198" y="227"/>
                    <a:pt x="215" y="216"/>
                    <a:pt x="227" y="203"/>
                  </a:cubicBezTo>
                  <a:cubicBezTo>
                    <a:pt x="238" y="190"/>
                    <a:pt x="216" y="177"/>
                    <a:pt x="209" y="16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42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Freeform 622"/>
            <p:cNvSpPr>
              <a:spLocks noEditPoints="1"/>
            </p:cNvSpPr>
            <p:nvPr/>
          </p:nvSpPr>
          <p:spPr bwMode="auto">
            <a:xfrm>
              <a:off x="5471213" y="1991325"/>
              <a:ext cx="457435" cy="437487"/>
            </a:xfrm>
            <a:custGeom>
              <a:avLst/>
              <a:gdLst/>
              <a:ahLst/>
              <a:cxnLst>
                <a:cxn ang="0">
                  <a:pos x="2" y="92"/>
                </a:cxn>
                <a:cxn ang="0">
                  <a:pos x="3" y="111"/>
                </a:cxn>
                <a:cxn ang="0">
                  <a:pos x="90" y="63"/>
                </a:cxn>
                <a:cxn ang="0">
                  <a:pos x="115" y="71"/>
                </a:cxn>
                <a:cxn ang="0">
                  <a:pos x="133" y="33"/>
                </a:cxn>
                <a:cxn ang="0">
                  <a:pos x="123" y="65"/>
                </a:cxn>
                <a:cxn ang="0">
                  <a:pos x="117" y="65"/>
                </a:cxn>
                <a:cxn ang="0">
                  <a:pos x="121" y="52"/>
                </a:cxn>
                <a:cxn ang="0">
                  <a:pos x="47" y="145"/>
                </a:cxn>
                <a:cxn ang="0">
                  <a:pos x="48" y="150"/>
                </a:cxn>
                <a:cxn ang="0">
                  <a:pos x="51" y="156"/>
                </a:cxn>
                <a:cxn ang="0">
                  <a:pos x="24" y="122"/>
                </a:cxn>
                <a:cxn ang="0">
                  <a:pos x="12" y="118"/>
                </a:cxn>
                <a:cxn ang="0">
                  <a:pos x="98" y="76"/>
                </a:cxn>
                <a:cxn ang="0">
                  <a:pos x="33" y="122"/>
                </a:cxn>
                <a:cxn ang="0">
                  <a:pos x="164" y="43"/>
                </a:cxn>
                <a:cxn ang="0">
                  <a:pos x="157" y="44"/>
                </a:cxn>
                <a:cxn ang="0">
                  <a:pos x="139" y="75"/>
                </a:cxn>
                <a:cxn ang="0">
                  <a:pos x="169" y="53"/>
                </a:cxn>
                <a:cxn ang="0">
                  <a:pos x="163" y="63"/>
                </a:cxn>
                <a:cxn ang="0">
                  <a:pos x="154" y="72"/>
                </a:cxn>
                <a:cxn ang="0">
                  <a:pos x="136" y="68"/>
                </a:cxn>
                <a:cxn ang="0">
                  <a:pos x="139" y="34"/>
                </a:cxn>
                <a:cxn ang="0">
                  <a:pos x="122" y="78"/>
                </a:cxn>
                <a:cxn ang="0">
                  <a:pos x="128" y="64"/>
                </a:cxn>
                <a:cxn ang="0">
                  <a:pos x="133" y="62"/>
                </a:cxn>
                <a:cxn ang="0">
                  <a:pos x="128" y="78"/>
                </a:cxn>
                <a:cxn ang="0">
                  <a:pos x="142" y="53"/>
                </a:cxn>
                <a:cxn ang="0">
                  <a:pos x="146" y="51"/>
                </a:cxn>
                <a:cxn ang="0">
                  <a:pos x="115" y="180"/>
                </a:cxn>
                <a:cxn ang="0">
                  <a:pos x="162" y="110"/>
                </a:cxn>
                <a:cxn ang="0">
                  <a:pos x="153" y="83"/>
                </a:cxn>
                <a:cxn ang="0">
                  <a:pos x="144" y="106"/>
                </a:cxn>
                <a:cxn ang="0">
                  <a:pos x="138" y="195"/>
                </a:cxn>
                <a:cxn ang="0">
                  <a:pos x="167" y="59"/>
                </a:cxn>
                <a:cxn ang="0">
                  <a:pos x="147" y="105"/>
                </a:cxn>
                <a:cxn ang="0">
                  <a:pos x="191" y="174"/>
                </a:cxn>
                <a:cxn ang="0">
                  <a:pos x="186" y="177"/>
                </a:cxn>
                <a:cxn ang="0">
                  <a:pos x="181" y="181"/>
                </a:cxn>
                <a:cxn ang="0">
                  <a:pos x="154" y="195"/>
                </a:cxn>
                <a:cxn ang="0">
                  <a:pos x="148" y="195"/>
                </a:cxn>
                <a:cxn ang="0">
                  <a:pos x="173" y="187"/>
                </a:cxn>
                <a:cxn ang="0">
                  <a:pos x="168" y="190"/>
                </a:cxn>
                <a:cxn ang="0">
                  <a:pos x="138" y="66"/>
                </a:cxn>
                <a:cxn ang="0">
                  <a:pos x="65" y="168"/>
                </a:cxn>
                <a:cxn ang="0">
                  <a:pos x="108" y="89"/>
                </a:cxn>
                <a:cxn ang="0">
                  <a:pos x="55" y="160"/>
                </a:cxn>
                <a:cxn ang="0">
                  <a:pos x="71" y="170"/>
                </a:cxn>
                <a:cxn ang="0">
                  <a:pos x="103" y="84"/>
                </a:cxn>
                <a:cxn ang="0">
                  <a:pos x="102" y="81"/>
                </a:cxn>
                <a:cxn ang="0">
                  <a:pos x="118" y="46"/>
                </a:cxn>
                <a:cxn ang="0">
                  <a:pos x="132" y="102"/>
                </a:cxn>
                <a:cxn ang="0">
                  <a:pos x="142" y="85"/>
                </a:cxn>
                <a:cxn ang="0">
                  <a:pos x="138" y="78"/>
                </a:cxn>
                <a:cxn ang="0">
                  <a:pos x="86" y="172"/>
                </a:cxn>
                <a:cxn ang="0">
                  <a:pos x="127" y="99"/>
                </a:cxn>
                <a:cxn ang="0">
                  <a:pos x="182" y="20"/>
                </a:cxn>
                <a:cxn ang="0">
                  <a:pos x="151" y="13"/>
                </a:cxn>
                <a:cxn ang="0">
                  <a:pos x="167" y="24"/>
                </a:cxn>
                <a:cxn ang="0">
                  <a:pos x="160" y="22"/>
                </a:cxn>
                <a:cxn ang="0">
                  <a:pos x="179" y="21"/>
                </a:cxn>
              </a:cxnLst>
              <a:rect l="0" t="0" r="r" b="b"/>
              <a:pathLst>
                <a:path w="206" h="197">
                  <a:moveTo>
                    <a:pt x="3" y="93"/>
                  </a:moveTo>
                  <a:cubicBezTo>
                    <a:pt x="4" y="92"/>
                    <a:pt x="4" y="91"/>
                    <a:pt x="5" y="91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2" y="91"/>
                    <a:pt x="2" y="92"/>
                  </a:cubicBezTo>
                  <a:lnTo>
                    <a:pt x="3" y="93"/>
                  </a:lnTo>
                  <a:close/>
                  <a:moveTo>
                    <a:pt x="0" y="95"/>
                  </a:moveTo>
                  <a:cubicBezTo>
                    <a:pt x="0" y="96"/>
                    <a:pt x="0" y="97"/>
                    <a:pt x="0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7"/>
                    <a:pt x="2" y="96"/>
                    <a:pt x="2" y="95"/>
                  </a:cubicBezTo>
                  <a:lnTo>
                    <a:pt x="0" y="95"/>
                  </a:lnTo>
                  <a:close/>
                  <a:moveTo>
                    <a:pt x="3" y="107"/>
                  </a:move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2" y="109"/>
                    <a:pt x="2" y="110"/>
                    <a:pt x="3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09"/>
                    <a:pt x="3" y="108"/>
                    <a:pt x="3" y="107"/>
                  </a:cubicBezTo>
                  <a:close/>
                  <a:moveTo>
                    <a:pt x="0" y="101"/>
                  </a:moveTo>
                  <a:cubicBezTo>
                    <a:pt x="0" y="102"/>
                    <a:pt x="0" y="103"/>
                    <a:pt x="0" y="105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3"/>
                    <a:pt x="2" y="102"/>
                    <a:pt x="1" y="101"/>
                  </a:cubicBezTo>
                  <a:lnTo>
                    <a:pt x="0" y="101"/>
                  </a:lnTo>
                  <a:close/>
                  <a:moveTo>
                    <a:pt x="91" y="66"/>
                  </a:moveTo>
                  <a:cubicBezTo>
                    <a:pt x="91" y="65"/>
                    <a:pt x="90" y="65"/>
                    <a:pt x="90" y="64"/>
                  </a:cubicBezTo>
                  <a:cubicBezTo>
                    <a:pt x="90" y="64"/>
                    <a:pt x="90" y="63"/>
                    <a:pt x="90" y="6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9" y="65"/>
                    <a:pt x="90" y="67"/>
                  </a:cubicBezTo>
                  <a:lnTo>
                    <a:pt x="91" y="66"/>
                  </a:lnTo>
                  <a:close/>
                  <a:moveTo>
                    <a:pt x="128" y="58"/>
                  </a:moveTo>
                  <a:cubicBezTo>
                    <a:pt x="127" y="57"/>
                    <a:pt x="127" y="56"/>
                    <a:pt x="126" y="56"/>
                  </a:cubicBezTo>
                  <a:cubicBezTo>
                    <a:pt x="125" y="57"/>
                    <a:pt x="125" y="57"/>
                    <a:pt x="125" y="57"/>
                  </a:cubicBezTo>
                  <a:cubicBezTo>
                    <a:pt x="126" y="57"/>
                    <a:pt x="126" y="58"/>
                    <a:pt x="127" y="59"/>
                  </a:cubicBezTo>
                  <a:lnTo>
                    <a:pt x="128" y="58"/>
                  </a:lnTo>
                  <a:close/>
                  <a:moveTo>
                    <a:pt x="115" y="71"/>
                  </a:moveTo>
                  <a:cubicBezTo>
                    <a:pt x="115" y="71"/>
                    <a:pt x="115" y="71"/>
                    <a:pt x="115" y="71"/>
                  </a:cubicBezTo>
                  <a:cubicBezTo>
                    <a:pt x="115" y="72"/>
                    <a:pt x="116" y="73"/>
                    <a:pt x="116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7" y="73"/>
                    <a:pt x="117" y="72"/>
                    <a:pt x="116" y="71"/>
                  </a:cubicBezTo>
                  <a:lnTo>
                    <a:pt x="115" y="71"/>
                  </a:lnTo>
                  <a:close/>
                  <a:moveTo>
                    <a:pt x="134" y="33"/>
                  </a:moveTo>
                  <a:cubicBezTo>
                    <a:pt x="135" y="33"/>
                    <a:pt x="135" y="33"/>
                    <a:pt x="135" y="34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6" y="32"/>
                    <a:pt x="135" y="32"/>
                    <a:pt x="135" y="32"/>
                  </a:cubicBezTo>
                  <a:cubicBezTo>
                    <a:pt x="134" y="31"/>
                    <a:pt x="134" y="31"/>
                    <a:pt x="133" y="31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3" y="33"/>
                    <a:pt x="134" y="33"/>
                    <a:pt x="134" y="33"/>
                  </a:cubicBezTo>
                  <a:close/>
                  <a:moveTo>
                    <a:pt x="125" y="36"/>
                  </a:moveTo>
                  <a:cubicBezTo>
                    <a:pt x="124" y="34"/>
                    <a:pt x="124" y="34"/>
                    <a:pt x="124" y="34"/>
                  </a:cubicBezTo>
                  <a:cubicBezTo>
                    <a:pt x="123" y="35"/>
                    <a:pt x="122" y="36"/>
                    <a:pt x="122" y="37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24" y="37"/>
                    <a:pt x="124" y="36"/>
                    <a:pt x="125" y="36"/>
                  </a:cubicBezTo>
                  <a:close/>
                  <a:moveTo>
                    <a:pt x="123" y="63"/>
                  </a:moveTo>
                  <a:cubicBezTo>
                    <a:pt x="122" y="63"/>
                    <a:pt x="121" y="64"/>
                    <a:pt x="120" y="64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21" y="65"/>
                    <a:pt x="122" y="65"/>
                    <a:pt x="123" y="65"/>
                  </a:cubicBezTo>
                  <a:lnTo>
                    <a:pt x="123" y="63"/>
                  </a:lnTo>
                  <a:close/>
                  <a:moveTo>
                    <a:pt x="117" y="65"/>
                  </a:moveTo>
                  <a:cubicBezTo>
                    <a:pt x="116" y="66"/>
                    <a:pt x="115" y="66"/>
                    <a:pt x="115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7" y="67"/>
                    <a:pt x="117" y="67"/>
                    <a:pt x="118" y="66"/>
                  </a:cubicBezTo>
                  <a:lnTo>
                    <a:pt x="117" y="65"/>
                  </a:lnTo>
                  <a:close/>
                  <a:moveTo>
                    <a:pt x="4" y="113"/>
                  </a:moveTo>
                  <a:cubicBezTo>
                    <a:pt x="5" y="114"/>
                    <a:pt x="6" y="115"/>
                    <a:pt x="6" y="116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4"/>
                    <a:pt x="6" y="113"/>
                    <a:pt x="6" y="112"/>
                  </a:cubicBezTo>
                  <a:lnTo>
                    <a:pt x="4" y="113"/>
                  </a:lnTo>
                  <a:close/>
                  <a:moveTo>
                    <a:pt x="123" y="54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4" y="53"/>
                    <a:pt x="123" y="53"/>
                    <a:pt x="123" y="52"/>
                  </a:cubicBezTo>
                  <a:cubicBezTo>
                    <a:pt x="123" y="52"/>
                    <a:pt x="122" y="51"/>
                    <a:pt x="122" y="51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1" y="53"/>
                    <a:pt x="122" y="53"/>
                  </a:cubicBezTo>
                  <a:cubicBezTo>
                    <a:pt x="122" y="54"/>
                    <a:pt x="122" y="54"/>
                    <a:pt x="123" y="54"/>
                  </a:cubicBezTo>
                  <a:close/>
                  <a:moveTo>
                    <a:pt x="42" y="130"/>
                  </a:moveTo>
                  <a:cubicBezTo>
                    <a:pt x="43" y="131"/>
                    <a:pt x="44" y="132"/>
                    <a:pt x="44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1"/>
                    <a:pt x="44" y="130"/>
                    <a:pt x="44" y="130"/>
                  </a:cubicBezTo>
                  <a:lnTo>
                    <a:pt x="42" y="130"/>
                  </a:lnTo>
                  <a:close/>
                  <a:moveTo>
                    <a:pt x="46" y="142"/>
                  </a:moveTo>
                  <a:cubicBezTo>
                    <a:pt x="46" y="143"/>
                    <a:pt x="46" y="144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4"/>
                    <a:pt x="47" y="143"/>
                    <a:pt x="47" y="142"/>
                  </a:cubicBezTo>
                  <a:lnTo>
                    <a:pt x="46" y="142"/>
                  </a:lnTo>
                  <a:close/>
                  <a:moveTo>
                    <a:pt x="45" y="136"/>
                  </a:moveTo>
                  <a:cubicBezTo>
                    <a:pt x="45" y="137"/>
                    <a:pt x="45" y="138"/>
                    <a:pt x="46" y="139"/>
                  </a:cubicBezTo>
                  <a:cubicBezTo>
                    <a:pt x="47" y="138"/>
                    <a:pt x="47" y="138"/>
                    <a:pt x="47" y="138"/>
                  </a:cubicBezTo>
                  <a:cubicBezTo>
                    <a:pt x="47" y="137"/>
                    <a:pt x="47" y="136"/>
                    <a:pt x="47" y="135"/>
                  </a:cubicBezTo>
                  <a:lnTo>
                    <a:pt x="45" y="136"/>
                  </a:lnTo>
                  <a:close/>
                  <a:moveTo>
                    <a:pt x="46" y="148"/>
                  </a:moveTo>
                  <a:cubicBezTo>
                    <a:pt x="46" y="149"/>
                    <a:pt x="47" y="150"/>
                    <a:pt x="47" y="151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48" y="150"/>
                    <a:pt x="48" y="149"/>
                    <a:pt x="48" y="148"/>
                  </a:cubicBezTo>
                  <a:lnTo>
                    <a:pt x="46" y="148"/>
                  </a:lnTo>
                  <a:close/>
                  <a:moveTo>
                    <a:pt x="95" y="71"/>
                  </a:moveTo>
                  <a:cubicBezTo>
                    <a:pt x="94" y="70"/>
                    <a:pt x="93" y="70"/>
                    <a:pt x="93" y="69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2" y="70"/>
                    <a:pt x="93" y="71"/>
                    <a:pt x="93" y="72"/>
                  </a:cubicBezTo>
                  <a:lnTo>
                    <a:pt x="95" y="71"/>
                  </a:lnTo>
                  <a:close/>
                  <a:moveTo>
                    <a:pt x="48" y="154"/>
                  </a:moveTo>
                  <a:cubicBezTo>
                    <a:pt x="49" y="155"/>
                    <a:pt x="49" y="156"/>
                    <a:pt x="50" y="157"/>
                  </a:cubicBezTo>
                  <a:cubicBezTo>
                    <a:pt x="51" y="156"/>
                    <a:pt x="51" y="156"/>
                    <a:pt x="51" y="156"/>
                  </a:cubicBezTo>
                  <a:cubicBezTo>
                    <a:pt x="50" y="155"/>
                    <a:pt x="50" y="154"/>
                    <a:pt x="50" y="153"/>
                  </a:cubicBezTo>
                  <a:lnTo>
                    <a:pt x="48" y="154"/>
                  </a:lnTo>
                  <a:close/>
                  <a:moveTo>
                    <a:pt x="38" y="126"/>
                  </a:moveTo>
                  <a:cubicBezTo>
                    <a:pt x="39" y="127"/>
                    <a:pt x="40" y="127"/>
                    <a:pt x="41" y="128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1" y="126"/>
                    <a:pt x="40" y="126"/>
                    <a:pt x="39" y="125"/>
                  </a:cubicBezTo>
                  <a:lnTo>
                    <a:pt x="38" y="126"/>
                  </a:lnTo>
                  <a:close/>
                  <a:moveTo>
                    <a:pt x="21" y="120"/>
                  </a:moveTo>
                  <a:cubicBezTo>
                    <a:pt x="21" y="122"/>
                    <a:pt x="21" y="122"/>
                    <a:pt x="21" y="122"/>
                  </a:cubicBezTo>
                  <a:cubicBezTo>
                    <a:pt x="22" y="122"/>
                    <a:pt x="23" y="122"/>
                    <a:pt x="24" y="12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3" y="120"/>
                    <a:pt x="22" y="120"/>
                    <a:pt x="21" y="120"/>
                  </a:cubicBezTo>
                  <a:close/>
                  <a:moveTo>
                    <a:pt x="15" y="119"/>
                  </a:moveTo>
                  <a:cubicBezTo>
                    <a:pt x="15" y="119"/>
                    <a:pt x="15" y="119"/>
                    <a:pt x="15" y="119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6" y="121"/>
                    <a:pt x="17" y="121"/>
                    <a:pt x="18" y="121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7" y="119"/>
                    <a:pt x="16" y="119"/>
                    <a:pt x="15" y="119"/>
                  </a:cubicBezTo>
                  <a:close/>
                  <a:moveTo>
                    <a:pt x="12" y="118"/>
                  </a:moveTo>
                  <a:cubicBezTo>
                    <a:pt x="11" y="117"/>
                    <a:pt x="10" y="117"/>
                    <a:pt x="10" y="11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9" y="118"/>
                    <a:pt x="10" y="119"/>
                    <a:pt x="11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18"/>
                    <a:pt x="12" y="118"/>
                    <a:pt x="12" y="118"/>
                  </a:cubicBezTo>
                  <a:close/>
                  <a:moveTo>
                    <a:pt x="98" y="76"/>
                  </a:moveTo>
                  <a:cubicBezTo>
                    <a:pt x="97" y="75"/>
                    <a:pt x="97" y="75"/>
                    <a:pt x="96" y="74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6" y="76"/>
                    <a:pt x="96" y="76"/>
                    <a:pt x="97" y="77"/>
                  </a:cubicBezTo>
                  <a:lnTo>
                    <a:pt x="98" y="76"/>
                  </a:lnTo>
                  <a:close/>
                  <a:moveTo>
                    <a:pt x="27" y="121"/>
                  </a:moveTo>
                  <a:cubicBezTo>
                    <a:pt x="27" y="122"/>
                    <a:pt x="27" y="122"/>
                    <a:pt x="27" y="122"/>
                  </a:cubicBezTo>
                  <a:cubicBezTo>
                    <a:pt x="28" y="123"/>
                    <a:pt x="29" y="123"/>
                    <a:pt x="30" y="123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1"/>
                    <a:pt x="28" y="121"/>
                    <a:pt x="27" y="121"/>
                  </a:cubicBezTo>
                  <a:close/>
                  <a:moveTo>
                    <a:pt x="33" y="122"/>
                  </a:moveTo>
                  <a:cubicBezTo>
                    <a:pt x="33" y="124"/>
                    <a:pt x="33" y="124"/>
                    <a:pt x="33" y="124"/>
                  </a:cubicBezTo>
                  <a:cubicBezTo>
                    <a:pt x="34" y="124"/>
                    <a:pt x="35" y="124"/>
                    <a:pt x="36" y="125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5" y="123"/>
                    <a:pt x="34" y="123"/>
                    <a:pt x="33" y="122"/>
                  </a:cubicBezTo>
                  <a:close/>
                  <a:moveTo>
                    <a:pt x="149" y="65"/>
                  </a:moveTo>
                  <a:cubicBezTo>
                    <a:pt x="147" y="66"/>
                    <a:pt x="147" y="66"/>
                    <a:pt x="147" y="66"/>
                  </a:cubicBezTo>
                  <a:cubicBezTo>
                    <a:pt x="148" y="66"/>
                    <a:pt x="148" y="67"/>
                    <a:pt x="149" y="67"/>
                  </a:cubicBezTo>
                  <a:cubicBezTo>
                    <a:pt x="150" y="68"/>
                    <a:pt x="150" y="68"/>
                    <a:pt x="150" y="68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66"/>
                    <a:pt x="150" y="66"/>
                    <a:pt x="150" y="66"/>
                  </a:cubicBezTo>
                  <a:cubicBezTo>
                    <a:pt x="149" y="66"/>
                    <a:pt x="149" y="65"/>
                    <a:pt x="149" y="65"/>
                  </a:cubicBezTo>
                  <a:close/>
                  <a:moveTo>
                    <a:pt x="160" y="44"/>
                  </a:moveTo>
                  <a:cubicBezTo>
                    <a:pt x="161" y="44"/>
                    <a:pt x="162" y="44"/>
                    <a:pt x="163" y="45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3" y="43"/>
                    <a:pt x="161" y="43"/>
                    <a:pt x="160" y="42"/>
                  </a:cubicBezTo>
                  <a:lnTo>
                    <a:pt x="160" y="44"/>
                  </a:lnTo>
                  <a:close/>
                  <a:moveTo>
                    <a:pt x="152" y="46"/>
                  </a:moveTo>
                  <a:cubicBezTo>
                    <a:pt x="151" y="45"/>
                    <a:pt x="151" y="45"/>
                    <a:pt x="151" y="45"/>
                  </a:cubicBezTo>
                  <a:cubicBezTo>
                    <a:pt x="150" y="46"/>
                    <a:pt x="149" y="46"/>
                    <a:pt x="149" y="47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0" y="48"/>
                    <a:pt x="151" y="47"/>
                    <a:pt x="152" y="46"/>
                  </a:cubicBezTo>
                  <a:close/>
                  <a:moveTo>
                    <a:pt x="154" y="44"/>
                  </a:moveTo>
                  <a:cubicBezTo>
                    <a:pt x="155" y="45"/>
                    <a:pt x="155" y="45"/>
                    <a:pt x="155" y="45"/>
                  </a:cubicBezTo>
                  <a:cubicBezTo>
                    <a:pt x="156" y="45"/>
                    <a:pt x="156" y="44"/>
                    <a:pt x="157" y="44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6" y="43"/>
                    <a:pt x="155" y="43"/>
                    <a:pt x="154" y="44"/>
                  </a:cubicBezTo>
                  <a:close/>
                  <a:moveTo>
                    <a:pt x="169" y="47"/>
                  </a:moveTo>
                  <a:cubicBezTo>
                    <a:pt x="168" y="46"/>
                    <a:pt x="167" y="46"/>
                    <a:pt x="166" y="45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6" y="47"/>
                    <a:pt x="167" y="47"/>
                    <a:pt x="168" y="48"/>
                  </a:cubicBezTo>
                  <a:lnTo>
                    <a:pt x="169" y="47"/>
                  </a:lnTo>
                  <a:close/>
                  <a:moveTo>
                    <a:pt x="137" y="72"/>
                  </a:moveTo>
                  <a:cubicBezTo>
                    <a:pt x="137" y="73"/>
                    <a:pt x="137" y="74"/>
                    <a:pt x="138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4"/>
                    <a:pt x="139" y="73"/>
                    <a:pt x="139" y="72"/>
                  </a:cubicBezTo>
                  <a:lnTo>
                    <a:pt x="137" y="72"/>
                  </a:lnTo>
                  <a:close/>
                  <a:moveTo>
                    <a:pt x="153" y="64"/>
                  </a:moveTo>
                  <a:cubicBezTo>
                    <a:pt x="152" y="64"/>
                    <a:pt x="151" y="64"/>
                    <a:pt x="151" y="64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0" y="65"/>
                    <a:pt x="150" y="65"/>
                    <a:pt x="150" y="65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5"/>
                    <a:pt x="152" y="65"/>
                    <a:pt x="153" y="65"/>
                  </a:cubicBezTo>
                  <a:lnTo>
                    <a:pt x="153" y="64"/>
                  </a:lnTo>
                  <a:close/>
                  <a:moveTo>
                    <a:pt x="169" y="53"/>
                  </a:moveTo>
                  <a:cubicBezTo>
                    <a:pt x="170" y="54"/>
                    <a:pt x="170" y="54"/>
                    <a:pt x="170" y="54"/>
                  </a:cubicBezTo>
                  <a:cubicBezTo>
                    <a:pt x="170" y="53"/>
                    <a:pt x="170" y="53"/>
                    <a:pt x="170" y="52"/>
                  </a:cubicBezTo>
                  <a:cubicBezTo>
                    <a:pt x="170" y="51"/>
                    <a:pt x="170" y="51"/>
                    <a:pt x="170" y="50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2"/>
                  </a:cubicBezTo>
                  <a:cubicBezTo>
                    <a:pt x="169" y="52"/>
                    <a:pt x="169" y="53"/>
                    <a:pt x="169" y="53"/>
                  </a:cubicBezTo>
                  <a:close/>
                  <a:moveTo>
                    <a:pt x="165" y="61"/>
                  </a:moveTo>
                  <a:cubicBezTo>
                    <a:pt x="164" y="61"/>
                    <a:pt x="164" y="61"/>
                    <a:pt x="164" y="61"/>
                  </a:cubicBezTo>
                  <a:cubicBezTo>
                    <a:pt x="163" y="62"/>
                    <a:pt x="163" y="62"/>
                    <a:pt x="162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3" y="63"/>
                    <a:pt x="164" y="63"/>
                    <a:pt x="164" y="63"/>
                  </a:cubicBezTo>
                  <a:cubicBezTo>
                    <a:pt x="165" y="62"/>
                    <a:pt x="165" y="62"/>
                    <a:pt x="166" y="62"/>
                  </a:cubicBezTo>
                  <a:lnTo>
                    <a:pt x="165" y="61"/>
                  </a:lnTo>
                  <a:close/>
                  <a:moveTo>
                    <a:pt x="155" y="75"/>
                  </a:moveTo>
                  <a:cubicBezTo>
                    <a:pt x="155" y="75"/>
                    <a:pt x="155" y="76"/>
                    <a:pt x="155" y="77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7" y="77"/>
                    <a:pt x="157" y="75"/>
                    <a:pt x="157" y="74"/>
                  </a:cubicBezTo>
                  <a:lnTo>
                    <a:pt x="155" y="75"/>
                  </a:lnTo>
                  <a:close/>
                  <a:moveTo>
                    <a:pt x="153" y="70"/>
                  </a:moveTo>
                  <a:cubicBezTo>
                    <a:pt x="153" y="70"/>
                    <a:pt x="154" y="71"/>
                    <a:pt x="154" y="72"/>
                  </a:cubicBezTo>
                  <a:cubicBezTo>
                    <a:pt x="156" y="71"/>
                    <a:pt x="156" y="71"/>
                    <a:pt x="156" y="71"/>
                  </a:cubicBezTo>
                  <a:cubicBezTo>
                    <a:pt x="155" y="70"/>
                    <a:pt x="154" y="69"/>
                    <a:pt x="154" y="69"/>
                  </a:cubicBezTo>
                  <a:lnTo>
                    <a:pt x="153" y="70"/>
                  </a:lnTo>
                  <a:close/>
                  <a:moveTo>
                    <a:pt x="159" y="63"/>
                  </a:moveTo>
                  <a:cubicBezTo>
                    <a:pt x="158" y="63"/>
                    <a:pt x="157" y="64"/>
                    <a:pt x="156" y="64"/>
                  </a:cubicBezTo>
                  <a:cubicBezTo>
                    <a:pt x="157" y="65"/>
                    <a:pt x="157" y="65"/>
                    <a:pt x="157" y="65"/>
                  </a:cubicBezTo>
                  <a:cubicBezTo>
                    <a:pt x="158" y="65"/>
                    <a:pt x="159" y="65"/>
                    <a:pt x="160" y="65"/>
                  </a:cubicBezTo>
                  <a:lnTo>
                    <a:pt x="159" y="63"/>
                  </a:lnTo>
                  <a:close/>
                  <a:moveTo>
                    <a:pt x="137" y="69"/>
                  </a:moveTo>
                  <a:cubicBezTo>
                    <a:pt x="136" y="68"/>
                    <a:pt x="136" y="68"/>
                    <a:pt x="136" y="68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5" y="72"/>
                    <a:pt x="135" y="72"/>
                    <a:pt x="135" y="72"/>
                  </a:cubicBezTo>
                  <a:lnTo>
                    <a:pt x="137" y="69"/>
                  </a:lnTo>
                  <a:close/>
                  <a:moveTo>
                    <a:pt x="139" y="34"/>
                  </a:moveTo>
                  <a:cubicBezTo>
                    <a:pt x="138" y="35"/>
                    <a:pt x="138" y="35"/>
                    <a:pt x="138" y="35"/>
                  </a:cubicBezTo>
                  <a:cubicBezTo>
                    <a:pt x="138" y="36"/>
                    <a:pt x="138" y="36"/>
                    <a:pt x="139" y="36"/>
                  </a:cubicBezTo>
                  <a:cubicBezTo>
                    <a:pt x="139" y="37"/>
                    <a:pt x="139" y="37"/>
                    <a:pt x="139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0" y="36"/>
                    <a:pt x="140" y="36"/>
                    <a:pt x="140" y="35"/>
                  </a:cubicBezTo>
                  <a:cubicBezTo>
                    <a:pt x="139" y="35"/>
                    <a:pt x="139" y="35"/>
                    <a:pt x="139" y="34"/>
                  </a:cubicBezTo>
                  <a:close/>
                  <a:moveTo>
                    <a:pt x="141" y="40"/>
                  </a:moveTo>
                  <a:cubicBezTo>
                    <a:pt x="141" y="41"/>
                    <a:pt x="141" y="42"/>
                    <a:pt x="141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2"/>
                    <a:pt x="142" y="41"/>
                    <a:pt x="142" y="40"/>
                  </a:cubicBezTo>
                  <a:lnTo>
                    <a:pt x="141" y="40"/>
                  </a:lnTo>
                  <a:close/>
                  <a:moveTo>
                    <a:pt x="119" y="76"/>
                  </a:moveTo>
                  <a:cubicBezTo>
                    <a:pt x="118" y="77"/>
                    <a:pt x="118" y="77"/>
                    <a:pt x="118" y="77"/>
                  </a:cubicBezTo>
                  <a:cubicBezTo>
                    <a:pt x="119" y="78"/>
                    <a:pt x="120" y="78"/>
                    <a:pt x="121" y="79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21" y="77"/>
                    <a:pt x="120" y="77"/>
                    <a:pt x="119" y="76"/>
                  </a:cubicBezTo>
                  <a:close/>
                  <a:moveTo>
                    <a:pt x="141" y="49"/>
                  </a:move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3" y="48"/>
                    <a:pt x="143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7"/>
                    <a:pt x="141" y="48"/>
                    <a:pt x="141" y="48"/>
                  </a:cubicBezTo>
                  <a:cubicBezTo>
                    <a:pt x="141" y="49"/>
                    <a:pt x="141" y="49"/>
                    <a:pt x="141" y="49"/>
                  </a:cubicBezTo>
                  <a:close/>
                  <a:moveTo>
                    <a:pt x="126" y="64"/>
                  </a:moveTo>
                  <a:cubicBezTo>
                    <a:pt x="127" y="64"/>
                    <a:pt x="127" y="64"/>
                    <a:pt x="128" y="64"/>
                  </a:cubicBezTo>
                  <a:cubicBezTo>
                    <a:pt x="128" y="64"/>
                    <a:pt x="129" y="64"/>
                    <a:pt x="129" y="64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3"/>
                    <a:pt x="128" y="63"/>
                    <a:pt x="128" y="63"/>
                  </a:cubicBezTo>
                  <a:cubicBezTo>
                    <a:pt x="127" y="63"/>
                    <a:pt x="127" y="63"/>
                    <a:pt x="126" y="63"/>
                  </a:cubicBezTo>
                  <a:lnTo>
                    <a:pt x="126" y="64"/>
                  </a:lnTo>
                  <a:close/>
                  <a:moveTo>
                    <a:pt x="133" y="62"/>
                  </a:moveTo>
                  <a:cubicBezTo>
                    <a:pt x="132" y="62"/>
                    <a:pt x="132" y="61"/>
                    <a:pt x="130" y="60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1" y="62"/>
                    <a:pt x="131" y="63"/>
                    <a:pt x="132" y="63"/>
                  </a:cubicBezTo>
                  <a:lnTo>
                    <a:pt x="133" y="62"/>
                  </a:lnTo>
                  <a:close/>
                  <a:moveTo>
                    <a:pt x="143" y="55"/>
                  </a:moveTo>
                  <a:cubicBezTo>
                    <a:pt x="142" y="54"/>
                    <a:pt x="142" y="54"/>
                    <a:pt x="142" y="54"/>
                  </a:cubicBezTo>
                  <a:cubicBezTo>
                    <a:pt x="142" y="55"/>
                    <a:pt x="141" y="56"/>
                    <a:pt x="141" y="56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2" y="57"/>
                    <a:pt x="142" y="57"/>
                    <a:pt x="142" y="57"/>
                  </a:cubicBezTo>
                  <a:cubicBezTo>
                    <a:pt x="142" y="57"/>
                    <a:pt x="143" y="56"/>
                    <a:pt x="143" y="55"/>
                  </a:cubicBezTo>
                  <a:close/>
                  <a:moveTo>
                    <a:pt x="124" y="79"/>
                  </a:moveTo>
                  <a:cubicBezTo>
                    <a:pt x="125" y="79"/>
                    <a:pt x="127" y="78"/>
                    <a:pt x="128" y="78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6" y="77"/>
                    <a:pt x="125" y="77"/>
                    <a:pt x="124" y="78"/>
                  </a:cubicBezTo>
                  <a:lnTo>
                    <a:pt x="124" y="79"/>
                  </a:lnTo>
                  <a:close/>
                  <a:moveTo>
                    <a:pt x="129" y="75"/>
                  </a:moveTo>
                  <a:cubicBezTo>
                    <a:pt x="130" y="76"/>
                    <a:pt x="130" y="76"/>
                    <a:pt x="130" y="76"/>
                  </a:cubicBezTo>
                  <a:cubicBezTo>
                    <a:pt x="131" y="75"/>
                    <a:pt x="132" y="75"/>
                    <a:pt x="133" y="74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1" y="74"/>
                    <a:pt x="130" y="74"/>
                    <a:pt x="129" y="75"/>
                  </a:cubicBezTo>
                  <a:close/>
                  <a:moveTo>
                    <a:pt x="141" y="53"/>
                  </a:moveTo>
                  <a:cubicBezTo>
                    <a:pt x="142" y="53"/>
                    <a:pt x="142" y="53"/>
                    <a:pt x="142" y="53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1" y="50"/>
                    <a:pt x="141" y="50"/>
                    <a:pt x="141" y="50"/>
                  </a:cubicBezTo>
                  <a:lnTo>
                    <a:pt x="141" y="53"/>
                  </a:lnTo>
                  <a:close/>
                  <a:moveTo>
                    <a:pt x="146" y="51"/>
                  </a:moveTo>
                  <a:cubicBezTo>
                    <a:pt x="147" y="51"/>
                    <a:pt x="147" y="51"/>
                    <a:pt x="147" y="50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50"/>
                    <a:pt x="145" y="50"/>
                    <a:pt x="145" y="50"/>
                  </a:cubicBezTo>
                  <a:cubicBezTo>
                    <a:pt x="145" y="51"/>
                    <a:pt x="145" y="51"/>
                    <a:pt x="144" y="52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6" y="52"/>
                    <a:pt x="146" y="52"/>
                    <a:pt x="146" y="51"/>
                  </a:cubicBezTo>
                  <a:close/>
                  <a:moveTo>
                    <a:pt x="160" y="193"/>
                  </a:moveTo>
                  <a:cubicBezTo>
                    <a:pt x="160" y="195"/>
                    <a:pt x="160" y="195"/>
                    <a:pt x="160" y="195"/>
                  </a:cubicBezTo>
                  <a:cubicBezTo>
                    <a:pt x="161" y="195"/>
                    <a:pt x="162" y="194"/>
                    <a:pt x="163" y="194"/>
                  </a:cubicBezTo>
                  <a:cubicBezTo>
                    <a:pt x="163" y="192"/>
                    <a:pt x="163" y="192"/>
                    <a:pt x="163" y="192"/>
                  </a:cubicBezTo>
                  <a:cubicBezTo>
                    <a:pt x="162" y="193"/>
                    <a:pt x="161" y="193"/>
                    <a:pt x="160" y="193"/>
                  </a:cubicBezTo>
                  <a:close/>
                  <a:moveTo>
                    <a:pt x="115" y="180"/>
                  </a:moveTo>
                  <a:cubicBezTo>
                    <a:pt x="116" y="181"/>
                    <a:pt x="116" y="182"/>
                    <a:pt x="117" y="182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7" y="180"/>
                    <a:pt x="117" y="180"/>
                    <a:pt x="116" y="179"/>
                  </a:cubicBezTo>
                  <a:lnTo>
                    <a:pt x="115" y="180"/>
                  </a:lnTo>
                  <a:close/>
                  <a:moveTo>
                    <a:pt x="120" y="184"/>
                  </a:moveTo>
                  <a:cubicBezTo>
                    <a:pt x="120" y="185"/>
                    <a:pt x="121" y="186"/>
                    <a:pt x="122" y="186"/>
                  </a:cubicBezTo>
                  <a:cubicBezTo>
                    <a:pt x="123" y="185"/>
                    <a:pt x="123" y="185"/>
                    <a:pt x="123" y="185"/>
                  </a:cubicBezTo>
                  <a:cubicBezTo>
                    <a:pt x="122" y="184"/>
                    <a:pt x="121" y="184"/>
                    <a:pt x="121" y="183"/>
                  </a:cubicBezTo>
                  <a:lnTo>
                    <a:pt x="120" y="184"/>
                  </a:lnTo>
                  <a:close/>
                  <a:moveTo>
                    <a:pt x="162" y="110"/>
                  </a:moveTo>
                  <a:cubicBezTo>
                    <a:pt x="162" y="108"/>
                    <a:pt x="162" y="108"/>
                    <a:pt x="162" y="108"/>
                  </a:cubicBezTo>
                  <a:cubicBezTo>
                    <a:pt x="162" y="108"/>
                    <a:pt x="161" y="108"/>
                    <a:pt x="159" y="108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60" y="110"/>
                    <a:pt x="161" y="110"/>
                    <a:pt x="162" y="110"/>
                  </a:cubicBezTo>
                  <a:close/>
                  <a:moveTo>
                    <a:pt x="166" y="110"/>
                  </a:moveTo>
                  <a:cubicBezTo>
                    <a:pt x="166" y="109"/>
                    <a:pt x="166" y="109"/>
                    <a:pt x="166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6" y="110"/>
                    <a:pt x="166" y="110"/>
                    <a:pt x="166" y="110"/>
                  </a:cubicBezTo>
                  <a:close/>
                  <a:moveTo>
                    <a:pt x="153" y="83"/>
                  </a:moveTo>
                  <a:cubicBezTo>
                    <a:pt x="154" y="83"/>
                    <a:pt x="155" y="82"/>
                    <a:pt x="155" y="81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3" y="81"/>
                    <a:pt x="153" y="82"/>
                    <a:pt x="152" y="82"/>
                  </a:cubicBezTo>
                  <a:cubicBezTo>
                    <a:pt x="153" y="83"/>
                    <a:pt x="153" y="83"/>
                    <a:pt x="153" y="83"/>
                  </a:cubicBezTo>
                  <a:close/>
                  <a:moveTo>
                    <a:pt x="132" y="191"/>
                  </a:moveTo>
                  <a:cubicBezTo>
                    <a:pt x="132" y="191"/>
                    <a:pt x="131" y="191"/>
                    <a:pt x="130" y="190"/>
                  </a:cubicBezTo>
                  <a:cubicBezTo>
                    <a:pt x="130" y="192"/>
                    <a:pt x="130" y="192"/>
                    <a:pt x="130" y="192"/>
                  </a:cubicBezTo>
                  <a:cubicBezTo>
                    <a:pt x="130" y="192"/>
                    <a:pt x="131" y="192"/>
                    <a:pt x="132" y="193"/>
                  </a:cubicBezTo>
                  <a:cubicBezTo>
                    <a:pt x="132" y="193"/>
                    <a:pt x="132" y="193"/>
                    <a:pt x="132" y="193"/>
                  </a:cubicBezTo>
                  <a:cubicBezTo>
                    <a:pt x="133" y="192"/>
                    <a:pt x="133" y="192"/>
                    <a:pt x="133" y="192"/>
                  </a:cubicBezTo>
                  <a:cubicBezTo>
                    <a:pt x="133" y="192"/>
                    <a:pt x="133" y="191"/>
                    <a:pt x="132" y="191"/>
                  </a:cubicBezTo>
                  <a:close/>
                  <a:moveTo>
                    <a:pt x="141" y="104"/>
                  </a:moveTo>
                  <a:cubicBezTo>
                    <a:pt x="141" y="105"/>
                    <a:pt x="141" y="105"/>
                    <a:pt x="141" y="105"/>
                  </a:cubicBezTo>
                  <a:cubicBezTo>
                    <a:pt x="142" y="105"/>
                    <a:pt x="143" y="106"/>
                    <a:pt x="144" y="106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3" y="104"/>
                    <a:pt x="142" y="104"/>
                    <a:pt x="141" y="104"/>
                  </a:cubicBezTo>
                  <a:close/>
                  <a:moveTo>
                    <a:pt x="156" y="109"/>
                  </a:moveTo>
                  <a:cubicBezTo>
                    <a:pt x="156" y="107"/>
                    <a:pt x="156" y="107"/>
                    <a:pt x="156" y="107"/>
                  </a:cubicBezTo>
                  <a:cubicBezTo>
                    <a:pt x="155" y="107"/>
                    <a:pt x="154" y="107"/>
                    <a:pt x="153" y="107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4" y="108"/>
                    <a:pt x="155" y="109"/>
                    <a:pt x="156" y="109"/>
                  </a:cubicBezTo>
                  <a:close/>
                  <a:moveTo>
                    <a:pt x="136" y="193"/>
                  </a:moveTo>
                  <a:cubicBezTo>
                    <a:pt x="135" y="194"/>
                    <a:pt x="135" y="194"/>
                    <a:pt x="135" y="194"/>
                  </a:cubicBezTo>
                  <a:cubicBezTo>
                    <a:pt x="136" y="195"/>
                    <a:pt x="137" y="195"/>
                    <a:pt x="138" y="195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38" y="194"/>
                    <a:pt x="137" y="193"/>
                    <a:pt x="136" y="193"/>
                  </a:cubicBezTo>
                  <a:close/>
                  <a:moveTo>
                    <a:pt x="105" y="173"/>
                  </a:moveTo>
                  <a:cubicBezTo>
                    <a:pt x="104" y="174"/>
                    <a:pt x="104" y="174"/>
                    <a:pt x="104" y="174"/>
                  </a:cubicBezTo>
                  <a:cubicBezTo>
                    <a:pt x="105" y="175"/>
                    <a:pt x="106" y="175"/>
                    <a:pt x="107" y="175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7" y="174"/>
                    <a:pt x="106" y="173"/>
                    <a:pt x="105" y="173"/>
                  </a:cubicBezTo>
                  <a:close/>
                  <a:moveTo>
                    <a:pt x="168" y="56"/>
                  </a:moveTo>
                  <a:cubicBezTo>
                    <a:pt x="168" y="57"/>
                    <a:pt x="168" y="57"/>
                    <a:pt x="168" y="58"/>
                  </a:cubicBezTo>
                  <a:cubicBezTo>
                    <a:pt x="168" y="58"/>
                    <a:pt x="167" y="58"/>
                    <a:pt x="167" y="59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9" y="59"/>
                    <a:pt x="169" y="59"/>
                    <a:pt x="169" y="58"/>
                  </a:cubicBezTo>
                  <a:cubicBezTo>
                    <a:pt x="170" y="58"/>
                    <a:pt x="170" y="57"/>
                    <a:pt x="170" y="57"/>
                  </a:cubicBezTo>
                  <a:lnTo>
                    <a:pt x="168" y="56"/>
                  </a:lnTo>
                  <a:close/>
                  <a:moveTo>
                    <a:pt x="110" y="177"/>
                  </a:moveTo>
                  <a:cubicBezTo>
                    <a:pt x="111" y="177"/>
                    <a:pt x="112" y="178"/>
                    <a:pt x="112" y="178"/>
                  </a:cubicBezTo>
                  <a:cubicBezTo>
                    <a:pt x="113" y="177"/>
                    <a:pt x="113" y="177"/>
                    <a:pt x="113" y="177"/>
                  </a:cubicBezTo>
                  <a:cubicBezTo>
                    <a:pt x="113" y="177"/>
                    <a:pt x="112" y="176"/>
                    <a:pt x="111" y="175"/>
                  </a:cubicBezTo>
                  <a:lnTo>
                    <a:pt x="110" y="177"/>
                  </a:lnTo>
                  <a:close/>
                  <a:moveTo>
                    <a:pt x="147" y="105"/>
                  </a:moveTo>
                  <a:cubicBezTo>
                    <a:pt x="147" y="107"/>
                    <a:pt x="147" y="107"/>
                    <a:pt x="147" y="107"/>
                  </a:cubicBezTo>
                  <a:cubicBezTo>
                    <a:pt x="148" y="107"/>
                    <a:pt x="149" y="107"/>
                    <a:pt x="150" y="108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6"/>
                    <a:pt x="148" y="106"/>
                    <a:pt x="147" y="105"/>
                  </a:cubicBezTo>
                  <a:close/>
                  <a:moveTo>
                    <a:pt x="124" y="188"/>
                  </a:moveTo>
                  <a:cubicBezTo>
                    <a:pt x="125" y="189"/>
                    <a:pt x="126" y="189"/>
                    <a:pt x="127" y="190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7" y="188"/>
                    <a:pt x="126" y="188"/>
                    <a:pt x="125" y="187"/>
                  </a:cubicBezTo>
                  <a:lnTo>
                    <a:pt x="124" y="188"/>
                  </a:lnTo>
                  <a:close/>
                  <a:moveTo>
                    <a:pt x="191" y="174"/>
                  </a:moveTo>
                  <a:cubicBezTo>
                    <a:pt x="192" y="175"/>
                    <a:pt x="192" y="175"/>
                    <a:pt x="192" y="175"/>
                  </a:cubicBezTo>
                  <a:cubicBezTo>
                    <a:pt x="193" y="174"/>
                    <a:pt x="194" y="173"/>
                    <a:pt x="194" y="173"/>
                  </a:cubicBezTo>
                  <a:cubicBezTo>
                    <a:pt x="193" y="171"/>
                    <a:pt x="193" y="171"/>
                    <a:pt x="193" y="171"/>
                  </a:cubicBezTo>
                  <a:cubicBezTo>
                    <a:pt x="193" y="172"/>
                    <a:pt x="192" y="173"/>
                    <a:pt x="191" y="174"/>
                  </a:cubicBezTo>
                  <a:close/>
                  <a:moveTo>
                    <a:pt x="196" y="169"/>
                  </a:moveTo>
                  <a:cubicBezTo>
                    <a:pt x="197" y="170"/>
                    <a:pt x="197" y="170"/>
                    <a:pt x="197" y="170"/>
                  </a:cubicBezTo>
                  <a:cubicBezTo>
                    <a:pt x="197" y="170"/>
                    <a:pt x="198" y="169"/>
                    <a:pt x="199" y="168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7" y="168"/>
                    <a:pt x="196" y="169"/>
                    <a:pt x="196" y="169"/>
                  </a:cubicBezTo>
                  <a:close/>
                  <a:moveTo>
                    <a:pt x="186" y="177"/>
                  </a:moveTo>
                  <a:cubicBezTo>
                    <a:pt x="187" y="179"/>
                    <a:pt x="187" y="179"/>
                    <a:pt x="187" y="179"/>
                  </a:cubicBezTo>
                  <a:cubicBezTo>
                    <a:pt x="188" y="178"/>
                    <a:pt x="189" y="177"/>
                    <a:pt x="190" y="177"/>
                  </a:cubicBezTo>
                  <a:cubicBezTo>
                    <a:pt x="189" y="175"/>
                    <a:pt x="189" y="175"/>
                    <a:pt x="189" y="175"/>
                  </a:cubicBezTo>
                  <a:cubicBezTo>
                    <a:pt x="188" y="176"/>
                    <a:pt x="187" y="177"/>
                    <a:pt x="186" y="177"/>
                  </a:cubicBezTo>
                  <a:close/>
                  <a:moveTo>
                    <a:pt x="200" y="165"/>
                  </a:moveTo>
                  <a:cubicBezTo>
                    <a:pt x="201" y="166"/>
                    <a:pt x="201" y="166"/>
                    <a:pt x="201" y="166"/>
                  </a:cubicBezTo>
                  <a:cubicBezTo>
                    <a:pt x="201" y="165"/>
                    <a:pt x="202" y="164"/>
                    <a:pt x="203" y="163"/>
                  </a:cubicBezTo>
                  <a:cubicBezTo>
                    <a:pt x="201" y="162"/>
                    <a:pt x="201" y="162"/>
                    <a:pt x="201" y="162"/>
                  </a:cubicBezTo>
                  <a:cubicBezTo>
                    <a:pt x="201" y="163"/>
                    <a:pt x="200" y="164"/>
                    <a:pt x="200" y="165"/>
                  </a:cubicBezTo>
                  <a:close/>
                  <a:moveTo>
                    <a:pt x="181" y="181"/>
                  </a:moveTo>
                  <a:cubicBezTo>
                    <a:pt x="182" y="182"/>
                    <a:pt x="182" y="182"/>
                    <a:pt x="182" y="182"/>
                  </a:cubicBezTo>
                  <a:cubicBezTo>
                    <a:pt x="183" y="182"/>
                    <a:pt x="184" y="181"/>
                    <a:pt x="185" y="181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183" y="180"/>
                    <a:pt x="182" y="180"/>
                    <a:pt x="181" y="181"/>
                  </a:cubicBezTo>
                  <a:close/>
                  <a:moveTo>
                    <a:pt x="205" y="157"/>
                  </a:moveTo>
                  <a:cubicBezTo>
                    <a:pt x="204" y="158"/>
                    <a:pt x="204" y="159"/>
                    <a:pt x="203" y="160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5" y="159"/>
                    <a:pt x="206" y="158"/>
                    <a:pt x="206" y="158"/>
                  </a:cubicBezTo>
                  <a:lnTo>
                    <a:pt x="205" y="157"/>
                  </a:lnTo>
                  <a:close/>
                  <a:moveTo>
                    <a:pt x="154" y="195"/>
                  </a:moveTo>
                  <a:cubicBezTo>
                    <a:pt x="154" y="196"/>
                    <a:pt x="154" y="196"/>
                    <a:pt x="154" y="196"/>
                  </a:cubicBezTo>
                  <a:cubicBezTo>
                    <a:pt x="155" y="196"/>
                    <a:pt x="156" y="196"/>
                    <a:pt x="157" y="196"/>
                  </a:cubicBezTo>
                  <a:cubicBezTo>
                    <a:pt x="157" y="194"/>
                    <a:pt x="157" y="194"/>
                    <a:pt x="157" y="194"/>
                  </a:cubicBezTo>
                  <a:cubicBezTo>
                    <a:pt x="156" y="194"/>
                    <a:pt x="155" y="195"/>
                    <a:pt x="154" y="195"/>
                  </a:cubicBezTo>
                  <a:close/>
                  <a:moveTo>
                    <a:pt x="142" y="194"/>
                  </a:moveTo>
                  <a:cubicBezTo>
                    <a:pt x="142" y="196"/>
                    <a:pt x="142" y="196"/>
                    <a:pt x="142" y="196"/>
                  </a:cubicBezTo>
                  <a:cubicBezTo>
                    <a:pt x="143" y="196"/>
                    <a:pt x="144" y="196"/>
                    <a:pt x="145" y="196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95"/>
                    <a:pt x="143" y="195"/>
                    <a:pt x="142" y="194"/>
                  </a:cubicBezTo>
                  <a:close/>
                  <a:moveTo>
                    <a:pt x="148" y="195"/>
                  </a:moveTo>
                  <a:cubicBezTo>
                    <a:pt x="148" y="197"/>
                    <a:pt x="148" y="197"/>
                    <a:pt x="148" y="197"/>
                  </a:cubicBezTo>
                  <a:cubicBezTo>
                    <a:pt x="149" y="197"/>
                    <a:pt x="150" y="197"/>
                    <a:pt x="151" y="197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0" y="195"/>
                    <a:pt x="149" y="195"/>
                    <a:pt x="148" y="195"/>
                  </a:cubicBezTo>
                  <a:close/>
                  <a:moveTo>
                    <a:pt x="176" y="185"/>
                  </a:moveTo>
                  <a:cubicBezTo>
                    <a:pt x="177" y="186"/>
                    <a:pt x="177" y="186"/>
                    <a:pt x="177" y="186"/>
                  </a:cubicBezTo>
                  <a:cubicBezTo>
                    <a:pt x="178" y="185"/>
                    <a:pt x="179" y="185"/>
                    <a:pt x="180" y="184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78" y="183"/>
                    <a:pt x="177" y="184"/>
                    <a:pt x="176" y="185"/>
                  </a:cubicBezTo>
                  <a:close/>
                  <a:moveTo>
                    <a:pt x="173" y="187"/>
                  </a:moveTo>
                  <a:cubicBezTo>
                    <a:pt x="172" y="187"/>
                    <a:pt x="172" y="188"/>
                    <a:pt x="171" y="188"/>
                  </a:cubicBezTo>
                  <a:cubicBezTo>
                    <a:pt x="172" y="189"/>
                    <a:pt x="172" y="189"/>
                    <a:pt x="172" y="189"/>
                  </a:cubicBezTo>
                  <a:cubicBezTo>
                    <a:pt x="172" y="189"/>
                    <a:pt x="173" y="188"/>
                    <a:pt x="174" y="188"/>
                  </a:cubicBezTo>
                  <a:cubicBezTo>
                    <a:pt x="174" y="188"/>
                    <a:pt x="174" y="188"/>
                    <a:pt x="174" y="188"/>
                  </a:cubicBezTo>
                  <a:cubicBezTo>
                    <a:pt x="174" y="186"/>
                    <a:pt x="174" y="186"/>
                    <a:pt x="174" y="186"/>
                  </a:cubicBezTo>
                  <a:lnTo>
                    <a:pt x="173" y="187"/>
                  </a:lnTo>
                  <a:close/>
                  <a:moveTo>
                    <a:pt x="166" y="191"/>
                  </a:moveTo>
                  <a:cubicBezTo>
                    <a:pt x="166" y="192"/>
                    <a:pt x="166" y="192"/>
                    <a:pt x="166" y="192"/>
                  </a:cubicBezTo>
                  <a:cubicBezTo>
                    <a:pt x="167" y="192"/>
                    <a:pt x="168" y="191"/>
                    <a:pt x="169" y="191"/>
                  </a:cubicBezTo>
                  <a:cubicBezTo>
                    <a:pt x="168" y="190"/>
                    <a:pt x="168" y="190"/>
                    <a:pt x="168" y="190"/>
                  </a:cubicBezTo>
                  <a:cubicBezTo>
                    <a:pt x="167" y="190"/>
                    <a:pt x="166" y="191"/>
                    <a:pt x="166" y="191"/>
                  </a:cubicBezTo>
                  <a:close/>
                  <a:moveTo>
                    <a:pt x="80" y="170"/>
                  </a:moveTo>
                  <a:cubicBezTo>
                    <a:pt x="80" y="172"/>
                    <a:pt x="80" y="172"/>
                    <a:pt x="80" y="172"/>
                  </a:cubicBezTo>
                  <a:cubicBezTo>
                    <a:pt x="81" y="172"/>
                    <a:pt x="82" y="172"/>
                    <a:pt x="83" y="172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2" y="170"/>
                    <a:pt x="81" y="170"/>
                    <a:pt x="80" y="170"/>
                  </a:cubicBezTo>
                  <a:close/>
                  <a:moveTo>
                    <a:pt x="139" y="66"/>
                  </a:moveTo>
                  <a:cubicBezTo>
                    <a:pt x="139" y="63"/>
                    <a:pt x="139" y="63"/>
                    <a:pt x="139" y="63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7" y="66"/>
                    <a:pt x="137" y="67"/>
                    <a:pt x="137" y="69"/>
                  </a:cubicBezTo>
                  <a:cubicBezTo>
                    <a:pt x="139" y="69"/>
                    <a:pt x="139" y="69"/>
                    <a:pt x="139" y="69"/>
                  </a:cubicBezTo>
                  <a:cubicBezTo>
                    <a:pt x="139" y="68"/>
                    <a:pt x="139" y="67"/>
                    <a:pt x="139" y="67"/>
                  </a:cubicBezTo>
                  <a:cubicBezTo>
                    <a:pt x="139" y="66"/>
                    <a:pt x="139" y="66"/>
                    <a:pt x="139" y="66"/>
                  </a:cubicBezTo>
                  <a:close/>
                  <a:moveTo>
                    <a:pt x="64" y="166"/>
                  </a:moveTo>
                  <a:cubicBezTo>
                    <a:pt x="63" y="166"/>
                    <a:pt x="63" y="166"/>
                    <a:pt x="63" y="165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62" y="167"/>
                    <a:pt x="63" y="167"/>
                    <a:pt x="63" y="167"/>
                  </a:cubicBezTo>
                  <a:cubicBezTo>
                    <a:pt x="64" y="168"/>
                    <a:pt x="64" y="168"/>
                    <a:pt x="65" y="168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65" y="167"/>
                    <a:pt x="64" y="166"/>
                    <a:pt x="64" y="166"/>
                  </a:cubicBezTo>
                  <a:close/>
                  <a:moveTo>
                    <a:pt x="116" y="93"/>
                  </a:moveTo>
                  <a:cubicBezTo>
                    <a:pt x="115" y="92"/>
                    <a:pt x="114" y="92"/>
                    <a:pt x="113" y="91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3" y="93"/>
                    <a:pt x="114" y="94"/>
                    <a:pt x="115" y="94"/>
                  </a:cubicBezTo>
                  <a:lnTo>
                    <a:pt x="116" y="93"/>
                  </a:lnTo>
                  <a:close/>
                  <a:moveTo>
                    <a:pt x="111" y="89"/>
                  </a:moveTo>
                  <a:cubicBezTo>
                    <a:pt x="110" y="89"/>
                    <a:pt x="109" y="88"/>
                    <a:pt x="109" y="87"/>
                  </a:cubicBezTo>
                  <a:cubicBezTo>
                    <a:pt x="108" y="89"/>
                    <a:pt x="108" y="89"/>
                    <a:pt x="108" y="89"/>
                  </a:cubicBezTo>
                  <a:cubicBezTo>
                    <a:pt x="108" y="89"/>
                    <a:pt x="109" y="90"/>
                    <a:pt x="110" y="91"/>
                  </a:cubicBezTo>
                  <a:lnTo>
                    <a:pt x="111" y="89"/>
                  </a:lnTo>
                  <a:close/>
                  <a:moveTo>
                    <a:pt x="74" y="169"/>
                  </a:moveTo>
                  <a:cubicBezTo>
                    <a:pt x="74" y="171"/>
                    <a:pt x="74" y="171"/>
                    <a:pt x="74" y="171"/>
                  </a:cubicBezTo>
                  <a:cubicBezTo>
                    <a:pt x="75" y="171"/>
                    <a:pt x="76" y="171"/>
                    <a:pt x="77" y="171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6" y="170"/>
                    <a:pt x="75" y="170"/>
                    <a:pt x="74" y="169"/>
                  </a:cubicBezTo>
                  <a:close/>
                  <a:moveTo>
                    <a:pt x="52" y="159"/>
                  </a:moveTo>
                  <a:cubicBezTo>
                    <a:pt x="53" y="160"/>
                    <a:pt x="53" y="161"/>
                    <a:pt x="54" y="161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4" y="159"/>
                    <a:pt x="54" y="159"/>
                    <a:pt x="53" y="158"/>
                  </a:cubicBezTo>
                  <a:lnTo>
                    <a:pt x="52" y="159"/>
                  </a:lnTo>
                  <a:close/>
                  <a:moveTo>
                    <a:pt x="147" y="85"/>
                  </a:moveTo>
                  <a:cubicBezTo>
                    <a:pt x="147" y="86"/>
                    <a:pt x="147" y="86"/>
                    <a:pt x="147" y="86"/>
                  </a:cubicBezTo>
                  <a:cubicBezTo>
                    <a:pt x="148" y="86"/>
                    <a:pt x="149" y="86"/>
                    <a:pt x="150" y="85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49" y="84"/>
                    <a:pt x="148" y="85"/>
                    <a:pt x="147" y="85"/>
                  </a:cubicBezTo>
                  <a:close/>
                  <a:moveTo>
                    <a:pt x="68" y="168"/>
                  </a:moveTo>
                  <a:cubicBezTo>
                    <a:pt x="68" y="169"/>
                    <a:pt x="68" y="169"/>
                    <a:pt x="68" y="169"/>
                  </a:cubicBezTo>
                  <a:cubicBezTo>
                    <a:pt x="69" y="170"/>
                    <a:pt x="70" y="170"/>
                    <a:pt x="71" y="170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0" y="169"/>
                    <a:pt x="69" y="168"/>
                    <a:pt x="68" y="168"/>
                  </a:cubicBezTo>
                  <a:close/>
                  <a:moveTo>
                    <a:pt x="57" y="163"/>
                  </a:moveTo>
                  <a:cubicBezTo>
                    <a:pt x="57" y="164"/>
                    <a:pt x="58" y="165"/>
                    <a:pt x="59" y="165"/>
                  </a:cubicBezTo>
                  <a:cubicBezTo>
                    <a:pt x="60" y="164"/>
                    <a:pt x="60" y="164"/>
                    <a:pt x="60" y="164"/>
                  </a:cubicBezTo>
                  <a:cubicBezTo>
                    <a:pt x="59" y="163"/>
                    <a:pt x="58" y="163"/>
                    <a:pt x="58" y="162"/>
                  </a:cubicBezTo>
                  <a:lnTo>
                    <a:pt x="57" y="163"/>
                  </a:lnTo>
                  <a:close/>
                  <a:moveTo>
                    <a:pt x="106" y="85"/>
                  </a:moveTo>
                  <a:cubicBezTo>
                    <a:pt x="106" y="85"/>
                    <a:pt x="105" y="84"/>
                    <a:pt x="104" y="83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4" y="85"/>
                    <a:pt x="105" y="86"/>
                    <a:pt x="105" y="86"/>
                  </a:cubicBezTo>
                  <a:lnTo>
                    <a:pt x="106" y="85"/>
                  </a:lnTo>
                  <a:close/>
                  <a:moveTo>
                    <a:pt x="120" y="43"/>
                  </a:moveTo>
                  <a:cubicBezTo>
                    <a:pt x="120" y="42"/>
                    <a:pt x="121" y="41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19" y="41"/>
                    <a:pt x="119" y="42"/>
                    <a:pt x="119" y="42"/>
                  </a:cubicBezTo>
                  <a:lnTo>
                    <a:pt x="120" y="43"/>
                  </a:lnTo>
                  <a:close/>
                  <a:moveTo>
                    <a:pt x="102" y="81"/>
                  </a:moveTo>
                  <a:cubicBezTo>
                    <a:pt x="101" y="80"/>
                    <a:pt x="101" y="79"/>
                    <a:pt x="100" y="79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100" y="80"/>
                    <a:pt x="100" y="81"/>
                    <a:pt x="101" y="82"/>
                  </a:cubicBezTo>
                  <a:lnTo>
                    <a:pt x="102" y="81"/>
                  </a:lnTo>
                  <a:close/>
                  <a:moveTo>
                    <a:pt x="126" y="32"/>
                  </a:moveTo>
                  <a:cubicBezTo>
                    <a:pt x="127" y="34"/>
                    <a:pt x="127" y="34"/>
                    <a:pt x="127" y="34"/>
                  </a:cubicBezTo>
                  <a:cubicBezTo>
                    <a:pt x="128" y="33"/>
                    <a:pt x="129" y="33"/>
                    <a:pt x="130" y="33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2"/>
                    <a:pt x="126" y="32"/>
                  </a:cubicBezTo>
                  <a:close/>
                  <a:moveTo>
                    <a:pt x="118" y="46"/>
                  </a:moveTo>
                  <a:cubicBezTo>
                    <a:pt x="118" y="47"/>
                    <a:pt x="119" y="48"/>
                    <a:pt x="119" y="49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0" y="47"/>
                    <a:pt x="120" y="47"/>
                    <a:pt x="120" y="46"/>
                  </a:cubicBezTo>
                  <a:lnTo>
                    <a:pt x="118" y="46"/>
                  </a:lnTo>
                  <a:close/>
                  <a:moveTo>
                    <a:pt x="121" y="96"/>
                  </a:moveTo>
                  <a:cubicBezTo>
                    <a:pt x="120" y="96"/>
                    <a:pt x="119" y="95"/>
                    <a:pt x="119" y="95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9" y="96"/>
                    <a:pt x="120" y="97"/>
                    <a:pt x="121" y="97"/>
                  </a:cubicBezTo>
                  <a:lnTo>
                    <a:pt x="121" y="96"/>
                  </a:lnTo>
                  <a:close/>
                  <a:moveTo>
                    <a:pt x="132" y="102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2" y="100"/>
                    <a:pt x="131" y="100"/>
                    <a:pt x="130" y="100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30" y="101"/>
                    <a:pt x="131" y="102"/>
                    <a:pt x="132" y="102"/>
                  </a:cubicBezTo>
                  <a:close/>
                  <a:moveTo>
                    <a:pt x="144" y="84"/>
                  </a:moveTo>
                  <a:cubicBezTo>
                    <a:pt x="144" y="84"/>
                    <a:pt x="143" y="84"/>
                    <a:pt x="143" y="84"/>
                  </a:cubicBezTo>
                  <a:cubicBezTo>
                    <a:pt x="143" y="84"/>
                    <a:pt x="143" y="84"/>
                    <a:pt x="143" y="84"/>
                  </a:cubicBezTo>
                  <a:cubicBezTo>
                    <a:pt x="142" y="84"/>
                    <a:pt x="142" y="84"/>
                    <a:pt x="142" y="83"/>
                  </a:cubicBezTo>
                  <a:cubicBezTo>
                    <a:pt x="141" y="84"/>
                    <a:pt x="141" y="84"/>
                    <a:pt x="141" y="84"/>
                  </a:cubicBezTo>
                  <a:cubicBezTo>
                    <a:pt x="141" y="85"/>
                    <a:pt x="142" y="85"/>
                    <a:pt x="142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43" y="86"/>
                    <a:pt x="143" y="86"/>
                    <a:pt x="144" y="86"/>
                  </a:cubicBezTo>
                  <a:lnTo>
                    <a:pt x="144" y="84"/>
                  </a:lnTo>
                  <a:close/>
                  <a:moveTo>
                    <a:pt x="135" y="102"/>
                  </a:moveTo>
                  <a:cubicBezTo>
                    <a:pt x="135" y="103"/>
                    <a:pt x="135" y="103"/>
                    <a:pt x="135" y="103"/>
                  </a:cubicBezTo>
                  <a:cubicBezTo>
                    <a:pt x="136" y="104"/>
                    <a:pt x="137" y="104"/>
                    <a:pt x="138" y="104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7" y="102"/>
                    <a:pt x="136" y="102"/>
                    <a:pt x="135" y="102"/>
                  </a:cubicBezTo>
                  <a:close/>
                  <a:moveTo>
                    <a:pt x="140" y="78"/>
                  </a:moveTo>
                  <a:cubicBezTo>
                    <a:pt x="138" y="78"/>
                    <a:pt x="138" y="78"/>
                    <a:pt x="138" y="78"/>
                  </a:cubicBezTo>
                  <a:cubicBezTo>
                    <a:pt x="138" y="80"/>
                    <a:pt x="139" y="81"/>
                    <a:pt x="139" y="82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0"/>
                    <a:pt x="140" y="79"/>
                    <a:pt x="140" y="78"/>
                  </a:cubicBezTo>
                  <a:close/>
                  <a:moveTo>
                    <a:pt x="92" y="171"/>
                  </a:moveTo>
                  <a:cubicBezTo>
                    <a:pt x="92" y="173"/>
                    <a:pt x="92" y="173"/>
                    <a:pt x="92" y="173"/>
                  </a:cubicBezTo>
                  <a:cubicBezTo>
                    <a:pt x="93" y="173"/>
                    <a:pt x="94" y="173"/>
                    <a:pt x="95" y="173"/>
                  </a:cubicBezTo>
                  <a:cubicBezTo>
                    <a:pt x="96" y="171"/>
                    <a:pt x="96" y="171"/>
                    <a:pt x="96" y="171"/>
                  </a:cubicBezTo>
                  <a:cubicBezTo>
                    <a:pt x="94" y="171"/>
                    <a:pt x="93" y="171"/>
                    <a:pt x="92" y="171"/>
                  </a:cubicBezTo>
                  <a:close/>
                  <a:moveTo>
                    <a:pt x="86" y="171"/>
                  </a:moveTo>
                  <a:cubicBezTo>
                    <a:pt x="86" y="172"/>
                    <a:pt x="86" y="172"/>
                    <a:pt x="86" y="172"/>
                  </a:cubicBezTo>
                  <a:cubicBezTo>
                    <a:pt x="87" y="172"/>
                    <a:pt x="88" y="172"/>
                    <a:pt x="89" y="172"/>
                  </a:cubicBezTo>
                  <a:cubicBezTo>
                    <a:pt x="89" y="171"/>
                    <a:pt x="89" y="171"/>
                    <a:pt x="89" y="171"/>
                  </a:cubicBezTo>
                  <a:cubicBezTo>
                    <a:pt x="88" y="171"/>
                    <a:pt x="87" y="171"/>
                    <a:pt x="86" y="171"/>
                  </a:cubicBezTo>
                  <a:close/>
                  <a:moveTo>
                    <a:pt x="127" y="99"/>
                  </a:moveTo>
                  <a:cubicBezTo>
                    <a:pt x="126" y="98"/>
                    <a:pt x="125" y="98"/>
                    <a:pt x="124" y="97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99"/>
                    <a:pt x="125" y="100"/>
                    <a:pt x="126" y="100"/>
                  </a:cubicBezTo>
                  <a:lnTo>
                    <a:pt x="127" y="99"/>
                  </a:lnTo>
                  <a:close/>
                  <a:moveTo>
                    <a:pt x="99" y="172"/>
                  </a:moveTo>
                  <a:cubicBezTo>
                    <a:pt x="98" y="173"/>
                    <a:pt x="98" y="173"/>
                    <a:pt x="98" y="173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9" y="173"/>
                    <a:pt x="100" y="174"/>
                    <a:pt x="101" y="174"/>
                  </a:cubicBezTo>
                  <a:cubicBezTo>
                    <a:pt x="102" y="172"/>
                    <a:pt x="102" y="172"/>
                    <a:pt x="102" y="172"/>
                  </a:cubicBezTo>
                  <a:cubicBezTo>
                    <a:pt x="101" y="172"/>
                    <a:pt x="100" y="172"/>
                    <a:pt x="99" y="172"/>
                  </a:cubicBezTo>
                  <a:close/>
                  <a:moveTo>
                    <a:pt x="185" y="19"/>
                  </a:moveTo>
                  <a:cubicBezTo>
                    <a:pt x="184" y="17"/>
                    <a:pt x="184" y="17"/>
                    <a:pt x="184" y="17"/>
                  </a:cubicBezTo>
                  <a:cubicBezTo>
                    <a:pt x="184" y="18"/>
                    <a:pt x="183" y="18"/>
                    <a:pt x="182" y="19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83" y="20"/>
                    <a:pt x="184" y="19"/>
                    <a:pt x="185" y="19"/>
                  </a:cubicBezTo>
                  <a:close/>
                  <a:moveTo>
                    <a:pt x="152" y="1"/>
                  </a:moveTo>
                  <a:cubicBezTo>
                    <a:pt x="152" y="1"/>
                    <a:pt x="152" y="1"/>
                    <a:pt x="152" y="1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0" y="1"/>
                    <a:pt x="150" y="2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51" y="2"/>
                    <a:pt x="152" y="2"/>
                    <a:pt x="152" y="1"/>
                  </a:cubicBezTo>
                  <a:close/>
                  <a:moveTo>
                    <a:pt x="150" y="15"/>
                  </a:moveTo>
                  <a:cubicBezTo>
                    <a:pt x="151" y="13"/>
                    <a:pt x="151" y="13"/>
                    <a:pt x="151" y="13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50" y="12"/>
                    <a:pt x="150" y="12"/>
                    <a:pt x="150" y="11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9" y="13"/>
                    <a:pt x="149" y="13"/>
                    <a:pt x="150" y="14"/>
                  </a:cubicBezTo>
                  <a:cubicBezTo>
                    <a:pt x="150" y="14"/>
                    <a:pt x="150" y="14"/>
                    <a:pt x="150" y="15"/>
                  </a:cubicBezTo>
                  <a:close/>
                  <a:moveTo>
                    <a:pt x="148" y="5"/>
                  </a:moveTo>
                  <a:cubicBezTo>
                    <a:pt x="148" y="6"/>
                    <a:pt x="148" y="7"/>
                    <a:pt x="148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9" y="8"/>
                    <a:pt x="149" y="7"/>
                    <a:pt x="150" y="6"/>
                  </a:cubicBezTo>
                  <a:lnTo>
                    <a:pt x="148" y="5"/>
                  </a:lnTo>
                  <a:close/>
                  <a:moveTo>
                    <a:pt x="167" y="24"/>
                  </a:moveTo>
                  <a:cubicBezTo>
                    <a:pt x="167" y="22"/>
                    <a:pt x="167" y="22"/>
                    <a:pt x="167" y="22"/>
                  </a:cubicBezTo>
                  <a:cubicBezTo>
                    <a:pt x="166" y="22"/>
                    <a:pt x="165" y="22"/>
                    <a:pt x="164" y="22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5" y="23"/>
                    <a:pt x="166" y="24"/>
                    <a:pt x="167" y="24"/>
                  </a:cubicBezTo>
                  <a:close/>
                  <a:moveTo>
                    <a:pt x="173" y="23"/>
                  </a:moveTo>
                  <a:cubicBezTo>
                    <a:pt x="173" y="21"/>
                    <a:pt x="173" y="21"/>
                    <a:pt x="173" y="21"/>
                  </a:cubicBezTo>
                  <a:cubicBezTo>
                    <a:pt x="172" y="22"/>
                    <a:pt x="171" y="22"/>
                    <a:pt x="170" y="22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171" y="23"/>
                    <a:pt x="172" y="23"/>
                    <a:pt x="173" y="23"/>
                  </a:cubicBezTo>
                  <a:close/>
                  <a:moveTo>
                    <a:pt x="160" y="22"/>
                  </a:moveTo>
                  <a:cubicBezTo>
                    <a:pt x="161" y="21"/>
                    <a:pt x="161" y="21"/>
                    <a:pt x="161" y="21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0" y="20"/>
                    <a:pt x="159" y="20"/>
                    <a:pt x="159" y="19"/>
                  </a:cubicBezTo>
                  <a:cubicBezTo>
                    <a:pt x="158" y="20"/>
                    <a:pt x="158" y="20"/>
                    <a:pt x="158" y="20"/>
                  </a:cubicBezTo>
                  <a:cubicBezTo>
                    <a:pt x="158" y="21"/>
                    <a:pt x="159" y="21"/>
                    <a:pt x="160" y="22"/>
                  </a:cubicBezTo>
                  <a:close/>
                  <a:moveTo>
                    <a:pt x="179" y="21"/>
                  </a:moveTo>
                  <a:cubicBezTo>
                    <a:pt x="179" y="20"/>
                    <a:pt x="179" y="20"/>
                    <a:pt x="179" y="20"/>
                  </a:cubicBezTo>
                  <a:cubicBezTo>
                    <a:pt x="178" y="20"/>
                    <a:pt x="177" y="20"/>
                    <a:pt x="176" y="21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77" y="22"/>
                    <a:pt x="178" y="21"/>
                    <a:pt x="179" y="21"/>
                  </a:cubicBezTo>
                  <a:close/>
                  <a:moveTo>
                    <a:pt x="156" y="17"/>
                  </a:moveTo>
                  <a:cubicBezTo>
                    <a:pt x="155" y="17"/>
                    <a:pt x="154" y="16"/>
                    <a:pt x="154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7"/>
                    <a:pt x="154" y="18"/>
                    <a:pt x="155" y="19"/>
                  </a:cubicBezTo>
                  <a:lnTo>
                    <a:pt x="156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Freeform 623"/>
            <p:cNvSpPr>
              <a:spLocks noEditPoints="1"/>
            </p:cNvSpPr>
            <p:nvPr/>
          </p:nvSpPr>
          <p:spPr bwMode="auto">
            <a:xfrm>
              <a:off x="5702151" y="1986883"/>
              <a:ext cx="206512" cy="15545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0" y="28"/>
                </a:cxn>
                <a:cxn ang="0">
                  <a:pos x="16" y="14"/>
                </a:cxn>
                <a:cxn ang="0">
                  <a:pos x="19" y="12"/>
                </a:cxn>
                <a:cxn ang="0">
                  <a:pos x="16" y="14"/>
                </a:cxn>
                <a:cxn ang="0">
                  <a:pos x="0" y="36"/>
                </a:cxn>
                <a:cxn ang="0">
                  <a:pos x="0" y="38"/>
                </a:cxn>
                <a:cxn ang="0">
                  <a:pos x="1" y="36"/>
                </a:cxn>
                <a:cxn ang="0">
                  <a:pos x="23" y="0"/>
                </a:cxn>
                <a:cxn ang="0">
                  <a:pos x="20" y="3"/>
                </a:cxn>
                <a:cxn ang="0">
                  <a:pos x="23" y="0"/>
                </a:cxn>
                <a:cxn ang="0">
                  <a:pos x="21" y="6"/>
                </a:cxn>
                <a:cxn ang="0">
                  <a:pos x="18" y="9"/>
                </a:cxn>
                <a:cxn ang="0">
                  <a:pos x="4" y="35"/>
                </a:cxn>
                <a:cxn ang="0">
                  <a:pos x="7" y="34"/>
                </a:cxn>
                <a:cxn ang="0">
                  <a:pos x="4" y="35"/>
                </a:cxn>
                <a:cxn ang="0">
                  <a:pos x="12" y="26"/>
                </a:cxn>
                <a:cxn ang="0">
                  <a:pos x="12" y="23"/>
                </a:cxn>
                <a:cxn ang="0">
                  <a:pos x="14" y="20"/>
                </a:cxn>
                <a:cxn ang="0">
                  <a:pos x="16" y="18"/>
                </a:cxn>
                <a:cxn ang="0">
                  <a:pos x="14" y="20"/>
                </a:cxn>
                <a:cxn ang="0">
                  <a:pos x="92" y="27"/>
                </a:cxn>
                <a:cxn ang="0">
                  <a:pos x="92" y="31"/>
                </a:cxn>
                <a:cxn ang="0">
                  <a:pos x="90" y="34"/>
                </a:cxn>
                <a:cxn ang="0">
                  <a:pos x="87" y="35"/>
                </a:cxn>
                <a:cxn ang="0">
                  <a:pos x="90" y="34"/>
                </a:cxn>
                <a:cxn ang="0">
                  <a:pos x="76" y="61"/>
                </a:cxn>
                <a:cxn ang="0">
                  <a:pos x="76" y="65"/>
                </a:cxn>
                <a:cxn ang="0">
                  <a:pos x="79" y="56"/>
                </a:cxn>
                <a:cxn ang="0">
                  <a:pos x="77" y="58"/>
                </a:cxn>
                <a:cxn ang="0">
                  <a:pos x="79" y="56"/>
                </a:cxn>
                <a:cxn ang="0">
                  <a:pos x="74" y="67"/>
                </a:cxn>
                <a:cxn ang="0">
                  <a:pos x="75" y="70"/>
                </a:cxn>
                <a:cxn ang="0">
                  <a:pos x="81" y="52"/>
                </a:cxn>
                <a:cxn ang="0">
                  <a:pos x="80" y="49"/>
                </a:cxn>
                <a:cxn ang="0">
                  <a:pos x="79" y="52"/>
                </a:cxn>
                <a:cxn ang="0">
                  <a:pos x="81" y="52"/>
                </a:cxn>
                <a:cxn ang="0">
                  <a:pos x="87" y="39"/>
                </a:cxn>
                <a:cxn ang="0">
                  <a:pos x="85" y="39"/>
                </a:cxn>
                <a:cxn ang="0">
                  <a:pos x="86" y="42"/>
                </a:cxn>
                <a:cxn ang="0">
                  <a:pos x="84" y="44"/>
                </a:cxn>
                <a:cxn ang="0">
                  <a:pos x="81" y="47"/>
                </a:cxn>
                <a:cxn ang="0">
                  <a:pos x="84" y="44"/>
                </a:cxn>
              </a:cxnLst>
              <a:rect l="0" t="0" r="r" b="b"/>
              <a:pathLst>
                <a:path w="93" h="70">
                  <a:moveTo>
                    <a:pt x="8" y="31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0"/>
                    <a:pt x="11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9"/>
                    <a:pt x="9" y="30"/>
                    <a:pt x="8" y="31"/>
                  </a:cubicBezTo>
                  <a:close/>
                  <a:moveTo>
                    <a:pt x="16" y="14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8" y="14"/>
                    <a:pt x="18" y="13"/>
                    <a:pt x="19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6" y="14"/>
                  </a:cubicBezTo>
                  <a:close/>
                  <a:moveTo>
                    <a:pt x="1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38"/>
                    <a:pt x="2" y="3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lose/>
                  <a:moveTo>
                    <a:pt x="2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1"/>
                    <a:pt x="20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1"/>
                    <a:pt x="23" y="0"/>
                    <a:pt x="23" y="0"/>
                  </a:cubicBezTo>
                  <a:close/>
                  <a:moveTo>
                    <a:pt x="20" y="9"/>
                  </a:moveTo>
                  <a:cubicBezTo>
                    <a:pt x="20" y="8"/>
                    <a:pt x="20" y="7"/>
                    <a:pt x="21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8"/>
                    <a:pt x="18" y="9"/>
                  </a:cubicBezTo>
                  <a:lnTo>
                    <a:pt x="20" y="9"/>
                  </a:lnTo>
                  <a:close/>
                  <a:moveTo>
                    <a:pt x="4" y="35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6" y="36"/>
                    <a:pt x="7" y="35"/>
                    <a:pt x="7" y="3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4"/>
                    <a:pt x="5" y="35"/>
                    <a:pt x="4" y="35"/>
                  </a:cubicBezTo>
                  <a:close/>
                  <a:moveTo>
                    <a:pt x="11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13" y="25"/>
                    <a:pt x="13" y="24"/>
                    <a:pt x="1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1" y="25"/>
                    <a:pt x="11" y="26"/>
                  </a:cubicBezTo>
                  <a:close/>
                  <a:moveTo>
                    <a:pt x="14" y="20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6" y="19"/>
                    <a:pt x="16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9"/>
                    <a:pt x="14" y="20"/>
                  </a:cubicBezTo>
                  <a:close/>
                  <a:moveTo>
                    <a:pt x="93" y="28"/>
                  </a:move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91" y="28"/>
                    <a:pt x="90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3" y="29"/>
                    <a:pt x="93" y="28"/>
                    <a:pt x="93" y="28"/>
                  </a:cubicBezTo>
                  <a:close/>
                  <a:moveTo>
                    <a:pt x="90" y="34"/>
                  </a:moveTo>
                  <a:cubicBezTo>
                    <a:pt x="89" y="33"/>
                    <a:pt x="89" y="33"/>
                    <a:pt x="89" y="33"/>
                  </a:cubicBezTo>
                  <a:cubicBezTo>
                    <a:pt x="88" y="34"/>
                    <a:pt x="88" y="34"/>
                    <a:pt x="87" y="35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35"/>
                    <a:pt x="90" y="34"/>
                    <a:pt x="90" y="34"/>
                  </a:cubicBezTo>
                  <a:close/>
                  <a:moveTo>
                    <a:pt x="77" y="62"/>
                  </a:moveTo>
                  <a:cubicBezTo>
                    <a:pt x="76" y="61"/>
                    <a:pt x="76" y="61"/>
                    <a:pt x="76" y="61"/>
                  </a:cubicBezTo>
                  <a:cubicBezTo>
                    <a:pt x="75" y="62"/>
                    <a:pt x="75" y="63"/>
                    <a:pt x="75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7" y="64"/>
                    <a:pt x="77" y="63"/>
                    <a:pt x="77" y="62"/>
                  </a:cubicBezTo>
                  <a:close/>
                  <a:moveTo>
                    <a:pt x="79" y="56"/>
                  </a:moveTo>
                  <a:cubicBezTo>
                    <a:pt x="78" y="55"/>
                    <a:pt x="78" y="55"/>
                    <a:pt x="78" y="55"/>
                  </a:cubicBezTo>
                  <a:cubicBezTo>
                    <a:pt x="77" y="56"/>
                    <a:pt x="77" y="57"/>
                    <a:pt x="77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9" y="58"/>
                    <a:pt x="79" y="57"/>
                    <a:pt x="79" y="56"/>
                  </a:cubicBezTo>
                  <a:close/>
                  <a:moveTo>
                    <a:pt x="76" y="67"/>
                  </a:moveTo>
                  <a:cubicBezTo>
                    <a:pt x="74" y="67"/>
                    <a:pt x="74" y="67"/>
                    <a:pt x="74" y="67"/>
                  </a:cubicBezTo>
                  <a:cubicBezTo>
                    <a:pt x="74" y="68"/>
                    <a:pt x="73" y="69"/>
                    <a:pt x="73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5" y="70"/>
                    <a:pt x="75" y="69"/>
                    <a:pt x="76" y="67"/>
                  </a:cubicBezTo>
                  <a:close/>
                  <a:moveTo>
                    <a:pt x="81" y="52"/>
                  </a:moveTo>
                  <a:cubicBezTo>
                    <a:pt x="81" y="52"/>
                    <a:pt x="81" y="51"/>
                    <a:pt x="82" y="50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79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80" y="53"/>
                    <a:pt x="80" y="53"/>
                    <a:pt x="80" y="53"/>
                  </a:cubicBezTo>
                  <a:lnTo>
                    <a:pt x="81" y="52"/>
                  </a:lnTo>
                  <a:close/>
                  <a:moveTo>
                    <a:pt x="86" y="40"/>
                  </a:moveTo>
                  <a:cubicBezTo>
                    <a:pt x="87" y="40"/>
                    <a:pt x="87" y="39"/>
                    <a:pt x="87" y="39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40"/>
                    <a:pt x="84" y="40"/>
                    <a:pt x="84" y="41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41"/>
                    <a:pt x="86" y="40"/>
                    <a:pt x="86" y="40"/>
                  </a:cubicBezTo>
                  <a:close/>
                  <a:moveTo>
                    <a:pt x="84" y="44"/>
                  </a:moveTo>
                  <a:cubicBezTo>
                    <a:pt x="83" y="44"/>
                    <a:pt x="83" y="44"/>
                    <a:pt x="83" y="44"/>
                  </a:cubicBezTo>
                  <a:cubicBezTo>
                    <a:pt x="82" y="45"/>
                    <a:pt x="82" y="46"/>
                    <a:pt x="81" y="47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6"/>
                    <a:pt x="84" y="45"/>
                    <a:pt x="84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9" name="Group 449"/>
          <p:cNvGrpSpPr/>
          <p:nvPr/>
        </p:nvGrpSpPr>
        <p:grpSpPr>
          <a:xfrm rot="19249370">
            <a:off x="3782768" y="4585762"/>
            <a:ext cx="1420645" cy="1388947"/>
            <a:chOff x="3316453" y="2036445"/>
            <a:chExt cx="1086963" cy="1185879"/>
          </a:xfrm>
        </p:grpSpPr>
        <p:sp>
          <p:nvSpPr>
            <p:cNvPr id="100" name="Freeform 624"/>
            <p:cNvSpPr>
              <a:spLocks/>
            </p:cNvSpPr>
            <p:nvPr/>
          </p:nvSpPr>
          <p:spPr bwMode="auto">
            <a:xfrm>
              <a:off x="3571817" y="2207443"/>
              <a:ext cx="138785" cy="146569"/>
            </a:xfrm>
            <a:custGeom>
              <a:avLst/>
              <a:gdLst/>
              <a:ahLst/>
              <a:cxnLst>
                <a:cxn ang="0">
                  <a:pos x="27" y="21"/>
                </a:cxn>
                <a:cxn ang="0">
                  <a:pos x="26" y="19"/>
                </a:cxn>
                <a:cxn ang="0">
                  <a:pos x="23" y="17"/>
                </a:cxn>
                <a:cxn ang="0">
                  <a:pos x="14" y="14"/>
                </a:cxn>
                <a:cxn ang="0">
                  <a:pos x="11" y="25"/>
                </a:cxn>
                <a:cxn ang="0">
                  <a:pos x="17" y="28"/>
                </a:cxn>
                <a:cxn ang="0">
                  <a:pos x="20" y="31"/>
                </a:cxn>
                <a:cxn ang="0">
                  <a:pos x="25" y="33"/>
                </a:cxn>
                <a:cxn ang="0">
                  <a:pos x="25" y="34"/>
                </a:cxn>
                <a:cxn ang="0">
                  <a:pos x="10" y="33"/>
                </a:cxn>
                <a:cxn ang="0">
                  <a:pos x="8" y="45"/>
                </a:cxn>
                <a:cxn ang="0">
                  <a:pos x="28" y="45"/>
                </a:cxn>
                <a:cxn ang="0">
                  <a:pos x="28" y="46"/>
                </a:cxn>
                <a:cxn ang="0">
                  <a:pos x="26" y="48"/>
                </a:cxn>
                <a:cxn ang="0">
                  <a:pos x="16" y="54"/>
                </a:cxn>
                <a:cxn ang="0">
                  <a:pos x="16" y="54"/>
                </a:cxn>
                <a:cxn ang="0">
                  <a:pos x="20" y="63"/>
                </a:cxn>
                <a:cxn ang="0">
                  <a:pos x="38" y="58"/>
                </a:cxn>
                <a:cxn ang="0">
                  <a:pos x="41" y="56"/>
                </a:cxn>
                <a:cxn ang="0">
                  <a:pos x="54" y="57"/>
                </a:cxn>
                <a:cxn ang="0">
                  <a:pos x="59" y="38"/>
                </a:cxn>
                <a:cxn ang="0">
                  <a:pos x="59" y="37"/>
                </a:cxn>
                <a:cxn ang="0">
                  <a:pos x="61" y="31"/>
                </a:cxn>
                <a:cxn ang="0">
                  <a:pos x="59" y="23"/>
                </a:cxn>
                <a:cxn ang="0">
                  <a:pos x="60" y="8"/>
                </a:cxn>
                <a:cxn ang="0">
                  <a:pos x="49" y="6"/>
                </a:cxn>
                <a:cxn ang="0">
                  <a:pos x="48" y="12"/>
                </a:cxn>
                <a:cxn ang="0">
                  <a:pos x="47" y="20"/>
                </a:cxn>
                <a:cxn ang="0">
                  <a:pos x="28" y="5"/>
                </a:cxn>
                <a:cxn ang="0">
                  <a:pos x="21" y="12"/>
                </a:cxn>
                <a:cxn ang="0">
                  <a:pos x="27" y="21"/>
                </a:cxn>
              </a:cxnLst>
              <a:rect l="0" t="0" r="r" b="b"/>
              <a:pathLst>
                <a:path w="62" h="66">
                  <a:moveTo>
                    <a:pt x="27" y="21"/>
                  </a:moveTo>
                  <a:cubicBezTo>
                    <a:pt x="27" y="20"/>
                    <a:pt x="26" y="20"/>
                    <a:pt x="26" y="19"/>
                  </a:cubicBezTo>
                  <a:cubicBezTo>
                    <a:pt x="25" y="18"/>
                    <a:pt x="24" y="18"/>
                    <a:pt x="23" y="17"/>
                  </a:cubicBezTo>
                  <a:cubicBezTo>
                    <a:pt x="21" y="15"/>
                    <a:pt x="18" y="14"/>
                    <a:pt x="14" y="14"/>
                  </a:cubicBezTo>
                  <a:cubicBezTo>
                    <a:pt x="9" y="14"/>
                    <a:pt x="6" y="22"/>
                    <a:pt x="11" y="25"/>
                  </a:cubicBezTo>
                  <a:cubicBezTo>
                    <a:pt x="12" y="25"/>
                    <a:pt x="14" y="26"/>
                    <a:pt x="17" y="28"/>
                  </a:cubicBezTo>
                  <a:cubicBezTo>
                    <a:pt x="18" y="29"/>
                    <a:pt x="20" y="31"/>
                    <a:pt x="20" y="31"/>
                  </a:cubicBezTo>
                  <a:cubicBezTo>
                    <a:pt x="21" y="32"/>
                    <a:pt x="23" y="33"/>
                    <a:pt x="25" y="33"/>
                  </a:cubicBezTo>
                  <a:cubicBezTo>
                    <a:pt x="25" y="33"/>
                    <a:pt x="25" y="34"/>
                    <a:pt x="25" y="34"/>
                  </a:cubicBezTo>
                  <a:cubicBezTo>
                    <a:pt x="20" y="34"/>
                    <a:pt x="15" y="34"/>
                    <a:pt x="10" y="33"/>
                  </a:cubicBezTo>
                  <a:cubicBezTo>
                    <a:pt x="2" y="32"/>
                    <a:pt x="0" y="44"/>
                    <a:pt x="8" y="45"/>
                  </a:cubicBezTo>
                  <a:cubicBezTo>
                    <a:pt x="14" y="45"/>
                    <a:pt x="22" y="45"/>
                    <a:pt x="28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7"/>
                    <a:pt x="27" y="48"/>
                    <a:pt x="26" y="48"/>
                  </a:cubicBezTo>
                  <a:cubicBezTo>
                    <a:pt x="22" y="49"/>
                    <a:pt x="19" y="51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1" y="58"/>
                    <a:pt x="15" y="66"/>
                    <a:pt x="20" y="63"/>
                  </a:cubicBezTo>
                  <a:cubicBezTo>
                    <a:pt x="27" y="61"/>
                    <a:pt x="31" y="58"/>
                    <a:pt x="38" y="58"/>
                  </a:cubicBezTo>
                  <a:cubicBezTo>
                    <a:pt x="39" y="58"/>
                    <a:pt x="40" y="57"/>
                    <a:pt x="41" y="56"/>
                  </a:cubicBezTo>
                  <a:cubicBezTo>
                    <a:pt x="46" y="58"/>
                    <a:pt x="50" y="60"/>
                    <a:pt x="54" y="57"/>
                  </a:cubicBezTo>
                  <a:cubicBezTo>
                    <a:pt x="58" y="54"/>
                    <a:pt x="59" y="42"/>
                    <a:pt x="59" y="38"/>
                  </a:cubicBezTo>
                  <a:cubicBezTo>
                    <a:pt x="60" y="37"/>
                    <a:pt x="59" y="37"/>
                    <a:pt x="59" y="37"/>
                  </a:cubicBezTo>
                  <a:cubicBezTo>
                    <a:pt x="61" y="36"/>
                    <a:pt x="62" y="34"/>
                    <a:pt x="61" y="31"/>
                  </a:cubicBezTo>
                  <a:cubicBezTo>
                    <a:pt x="60" y="29"/>
                    <a:pt x="59" y="26"/>
                    <a:pt x="59" y="23"/>
                  </a:cubicBezTo>
                  <a:cubicBezTo>
                    <a:pt x="59" y="18"/>
                    <a:pt x="58" y="13"/>
                    <a:pt x="60" y="8"/>
                  </a:cubicBezTo>
                  <a:cubicBezTo>
                    <a:pt x="61" y="1"/>
                    <a:pt x="51" y="0"/>
                    <a:pt x="49" y="6"/>
                  </a:cubicBezTo>
                  <a:cubicBezTo>
                    <a:pt x="49" y="8"/>
                    <a:pt x="48" y="10"/>
                    <a:pt x="48" y="12"/>
                  </a:cubicBezTo>
                  <a:cubicBezTo>
                    <a:pt x="48" y="15"/>
                    <a:pt x="47" y="17"/>
                    <a:pt x="47" y="20"/>
                  </a:cubicBezTo>
                  <a:cubicBezTo>
                    <a:pt x="41" y="14"/>
                    <a:pt x="36" y="8"/>
                    <a:pt x="28" y="5"/>
                  </a:cubicBezTo>
                  <a:cubicBezTo>
                    <a:pt x="24" y="4"/>
                    <a:pt x="19" y="7"/>
                    <a:pt x="21" y="12"/>
                  </a:cubicBezTo>
                  <a:cubicBezTo>
                    <a:pt x="23" y="15"/>
                    <a:pt x="25" y="18"/>
                    <a:pt x="27" y="2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Freeform 625"/>
            <p:cNvSpPr>
              <a:spLocks/>
            </p:cNvSpPr>
            <p:nvPr/>
          </p:nvSpPr>
          <p:spPr bwMode="auto">
            <a:xfrm>
              <a:off x="4057009" y="2822589"/>
              <a:ext cx="157659" cy="133245"/>
            </a:xfrm>
            <a:custGeom>
              <a:avLst/>
              <a:gdLst/>
              <a:ahLst/>
              <a:cxnLst>
                <a:cxn ang="0">
                  <a:pos x="47" y="36"/>
                </a:cxn>
                <a:cxn ang="0">
                  <a:pos x="48" y="38"/>
                </a:cxn>
                <a:cxn ang="0">
                  <a:pos x="50" y="41"/>
                </a:cxn>
                <a:cxn ang="0">
                  <a:pos x="52" y="50"/>
                </a:cxn>
                <a:cxn ang="0">
                  <a:pos x="41" y="52"/>
                </a:cxn>
                <a:cxn ang="0">
                  <a:pos x="39" y="46"/>
                </a:cxn>
                <a:cxn ang="0">
                  <a:pos x="36" y="42"/>
                </a:cxn>
                <a:cxn ang="0">
                  <a:pos x="34" y="37"/>
                </a:cxn>
                <a:cxn ang="0">
                  <a:pos x="34" y="37"/>
                </a:cxn>
                <a:cxn ang="0">
                  <a:pos x="33" y="52"/>
                </a:cxn>
                <a:cxn ang="0">
                  <a:pos x="21" y="53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19" y="3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4" y="38"/>
                </a:cxn>
                <a:cxn ang="0">
                  <a:pos x="11" y="21"/>
                </a:cxn>
                <a:cxn ang="0">
                  <a:pos x="13" y="18"/>
                </a:cxn>
                <a:cxn ang="0">
                  <a:pos x="14" y="6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40" y="1"/>
                </a:cxn>
                <a:cxn ang="0">
                  <a:pos x="48" y="4"/>
                </a:cxn>
                <a:cxn ang="0">
                  <a:pos x="64" y="5"/>
                </a:cxn>
                <a:cxn ang="0">
                  <a:pos x="64" y="16"/>
                </a:cxn>
                <a:cxn ang="0">
                  <a:pos x="58" y="16"/>
                </a:cxn>
                <a:cxn ang="0">
                  <a:pos x="50" y="17"/>
                </a:cxn>
                <a:cxn ang="0">
                  <a:pos x="63" y="37"/>
                </a:cxn>
                <a:cxn ang="0">
                  <a:pos x="55" y="43"/>
                </a:cxn>
                <a:cxn ang="0">
                  <a:pos x="47" y="36"/>
                </a:cxn>
              </a:cxnLst>
              <a:rect l="0" t="0" r="r" b="b"/>
              <a:pathLst>
                <a:path w="71" h="60">
                  <a:moveTo>
                    <a:pt x="47" y="36"/>
                  </a:moveTo>
                  <a:cubicBezTo>
                    <a:pt x="48" y="36"/>
                    <a:pt x="48" y="37"/>
                    <a:pt x="48" y="38"/>
                  </a:cubicBezTo>
                  <a:cubicBezTo>
                    <a:pt x="49" y="39"/>
                    <a:pt x="50" y="40"/>
                    <a:pt x="50" y="41"/>
                  </a:cubicBezTo>
                  <a:cubicBezTo>
                    <a:pt x="52" y="43"/>
                    <a:pt x="53" y="45"/>
                    <a:pt x="52" y="50"/>
                  </a:cubicBezTo>
                  <a:cubicBezTo>
                    <a:pt x="52" y="55"/>
                    <a:pt x="44" y="56"/>
                    <a:pt x="41" y="52"/>
                  </a:cubicBezTo>
                  <a:cubicBezTo>
                    <a:pt x="41" y="51"/>
                    <a:pt x="40" y="49"/>
                    <a:pt x="39" y="46"/>
                  </a:cubicBezTo>
                  <a:cubicBezTo>
                    <a:pt x="38" y="44"/>
                    <a:pt x="36" y="42"/>
                    <a:pt x="36" y="42"/>
                  </a:cubicBezTo>
                  <a:cubicBezTo>
                    <a:pt x="35" y="41"/>
                    <a:pt x="34" y="39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42"/>
                    <a:pt x="33" y="47"/>
                    <a:pt x="33" y="52"/>
                  </a:cubicBezTo>
                  <a:cubicBezTo>
                    <a:pt x="33" y="60"/>
                    <a:pt x="20" y="60"/>
                    <a:pt x="21" y="53"/>
                  </a:cubicBezTo>
                  <a:cubicBezTo>
                    <a:pt x="21" y="46"/>
                    <a:pt x="22" y="39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3"/>
                    <a:pt x="20" y="34"/>
                    <a:pt x="19" y="34"/>
                  </a:cubicBezTo>
                  <a:cubicBezTo>
                    <a:pt x="18" y="38"/>
                    <a:pt x="15" y="41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8" y="48"/>
                    <a:pt x="0" y="44"/>
                    <a:pt x="4" y="38"/>
                  </a:cubicBezTo>
                  <a:cubicBezTo>
                    <a:pt x="7" y="32"/>
                    <a:pt x="10" y="28"/>
                    <a:pt x="11" y="21"/>
                  </a:cubicBezTo>
                  <a:cubicBezTo>
                    <a:pt x="11" y="20"/>
                    <a:pt x="12" y="19"/>
                    <a:pt x="13" y="18"/>
                  </a:cubicBezTo>
                  <a:cubicBezTo>
                    <a:pt x="12" y="14"/>
                    <a:pt x="11" y="9"/>
                    <a:pt x="14" y="6"/>
                  </a:cubicBezTo>
                  <a:cubicBezTo>
                    <a:pt x="17" y="2"/>
                    <a:pt x="29" y="2"/>
                    <a:pt x="33" y="2"/>
                  </a:cubicBezTo>
                  <a:cubicBezTo>
                    <a:pt x="34" y="2"/>
                    <a:pt x="34" y="2"/>
                    <a:pt x="35" y="2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5" y="4"/>
                    <a:pt x="48" y="4"/>
                  </a:cubicBezTo>
                  <a:cubicBezTo>
                    <a:pt x="53" y="5"/>
                    <a:pt x="58" y="6"/>
                    <a:pt x="64" y="5"/>
                  </a:cubicBezTo>
                  <a:cubicBezTo>
                    <a:pt x="71" y="5"/>
                    <a:pt x="71" y="15"/>
                    <a:pt x="64" y="16"/>
                  </a:cubicBezTo>
                  <a:cubicBezTo>
                    <a:pt x="62" y="16"/>
                    <a:pt x="60" y="16"/>
                    <a:pt x="58" y="16"/>
                  </a:cubicBezTo>
                  <a:cubicBezTo>
                    <a:pt x="55" y="16"/>
                    <a:pt x="53" y="16"/>
                    <a:pt x="50" y="17"/>
                  </a:cubicBezTo>
                  <a:cubicBezTo>
                    <a:pt x="55" y="23"/>
                    <a:pt x="61" y="29"/>
                    <a:pt x="63" y="37"/>
                  </a:cubicBezTo>
                  <a:cubicBezTo>
                    <a:pt x="64" y="41"/>
                    <a:pt x="60" y="46"/>
                    <a:pt x="55" y="43"/>
                  </a:cubicBezTo>
                  <a:cubicBezTo>
                    <a:pt x="52" y="41"/>
                    <a:pt x="50" y="39"/>
                    <a:pt x="47" y="36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" name="Freeform 626"/>
            <p:cNvSpPr>
              <a:spLocks/>
            </p:cNvSpPr>
            <p:nvPr/>
          </p:nvSpPr>
          <p:spPr bwMode="auto">
            <a:xfrm>
              <a:off x="3331997" y="2778174"/>
              <a:ext cx="275349" cy="215412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7" y="80"/>
                </a:cxn>
                <a:cxn ang="0">
                  <a:pos x="7" y="80"/>
                </a:cxn>
                <a:cxn ang="0">
                  <a:pos x="8" y="81"/>
                </a:cxn>
                <a:cxn ang="0">
                  <a:pos x="27" y="96"/>
                </a:cxn>
                <a:cxn ang="0">
                  <a:pos x="38" y="89"/>
                </a:cxn>
                <a:cxn ang="0">
                  <a:pos x="40" y="86"/>
                </a:cxn>
                <a:cxn ang="0">
                  <a:pos x="43" y="84"/>
                </a:cxn>
                <a:cxn ang="0">
                  <a:pos x="48" y="79"/>
                </a:cxn>
                <a:cxn ang="0">
                  <a:pos x="48" y="78"/>
                </a:cxn>
                <a:cxn ang="0">
                  <a:pos x="77" y="50"/>
                </a:cxn>
                <a:cxn ang="0">
                  <a:pos x="119" y="11"/>
                </a:cxn>
                <a:cxn ang="0">
                  <a:pos x="114" y="4"/>
                </a:cxn>
                <a:cxn ang="0">
                  <a:pos x="114" y="4"/>
                </a:cxn>
                <a:cxn ang="0">
                  <a:pos x="106" y="2"/>
                </a:cxn>
                <a:cxn ang="0">
                  <a:pos x="102" y="4"/>
                </a:cxn>
                <a:cxn ang="0">
                  <a:pos x="95" y="3"/>
                </a:cxn>
                <a:cxn ang="0">
                  <a:pos x="25" y="64"/>
                </a:cxn>
                <a:cxn ang="0">
                  <a:pos x="23" y="66"/>
                </a:cxn>
                <a:cxn ang="0">
                  <a:pos x="1" y="69"/>
                </a:cxn>
              </a:cxnLst>
              <a:rect l="0" t="0" r="r" b="b"/>
              <a:pathLst>
                <a:path w="124" h="97">
                  <a:moveTo>
                    <a:pt x="1" y="69"/>
                  </a:moveTo>
                  <a:cubicBezTo>
                    <a:pt x="0" y="74"/>
                    <a:pt x="3" y="78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1"/>
                    <a:pt x="8" y="81"/>
                    <a:pt x="8" y="81"/>
                  </a:cubicBezTo>
                  <a:cubicBezTo>
                    <a:pt x="14" y="84"/>
                    <a:pt x="17" y="97"/>
                    <a:pt x="27" y="96"/>
                  </a:cubicBezTo>
                  <a:cubicBezTo>
                    <a:pt x="30" y="96"/>
                    <a:pt x="34" y="93"/>
                    <a:pt x="38" y="89"/>
                  </a:cubicBezTo>
                  <a:cubicBezTo>
                    <a:pt x="39" y="88"/>
                    <a:pt x="40" y="87"/>
                    <a:pt x="40" y="86"/>
                  </a:cubicBezTo>
                  <a:cubicBezTo>
                    <a:pt x="41" y="86"/>
                    <a:pt x="42" y="85"/>
                    <a:pt x="43" y="84"/>
                  </a:cubicBezTo>
                  <a:cubicBezTo>
                    <a:pt x="45" y="82"/>
                    <a:pt x="46" y="81"/>
                    <a:pt x="48" y="79"/>
                  </a:cubicBezTo>
                  <a:cubicBezTo>
                    <a:pt x="48" y="79"/>
                    <a:pt x="48" y="79"/>
                    <a:pt x="48" y="78"/>
                  </a:cubicBezTo>
                  <a:cubicBezTo>
                    <a:pt x="58" y="69"/>
                    <a:pt x="68" y="59"/>
                    <a:pt x="77" y="50"/>
                  </a:cubicBezTo>
                  <a:cubicBezTo>
                    <a:pt x="90" y="36"/>
                    <a:pt x="105" y="24"/>
                    <a:pt x="119" y="11"/>
                  </a:cubicBezTo>
                  <a:cubicBezTo>
                    <a:pt x="124" y="7"/>
                    <a:pt x="119" y="0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2" y="2"/>
                    <a:pt x="109" y="1"/>
                    <a:pt x="106" y="2"/>
                  </a:cubicBezTo>
                  <a:cubicBezTo>
                    <a:pt x="105" y="2"/>
                    <a:pt x="103" y="3"/>
                    <a:pt x="102" y="4"/>
                  </a:cubicBezTo>
                  <a:cubicBezTo>
                    <a:pt x="100" y="3"/>
                    <a:pt x="98" y="2"/>
                    <a:pt x="95" y="3"/>
                  </a:cubicBezTo>
                  <a:cubicBezTo>
                    <a:pt x="66" y="16"/>
                    <a:pt x="46" y="41"/>
                    <a:pt x="25" y="64"/>
                  </a:cubicBezTo>
                  <a:cubicBezTo>
                    <a:pt x="24" y="65"/>
                    <a:pt x="24" y="65"/>
                    <a:pt x="23" y="66"/>
                  </a:cubicBezTo>
                  <a:cubicBezTo>
                    <a:pt x="16" y="64"/>
                    <a:pt x="3" y="57"/>
                    <a:pt x="1" y="69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" name="Freeform 627"/>
            <p:cNvSpPr>
              <a:spLocks/>
            </p:cNvSpPr>
            <p:nvPr/>
          </p:nvSpPr>
          <p:spPr bwMode="auto">
            <a:xfrm>
              <a:off x="3316453" y="2891432"/>
              <a:ext cx="104366" cy="146569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1" y="11"/>
                </a:cxn>
                <a:cxn ang="0">
                  <a:pos x="2" y="19"/>
                </a:cxn>
                <a:cxn ang="0">
                  <a:pos x="46" y="41"/>
                </a:cxn>
                <a:cxn ang="0">
                  <a:pos x="46" y="40"/>
                </a:cxn>
                <a:cxn ang="0">
                  <a:pos x="46" y="36"/>
                </a:cxn>
                <a:cxn ang="0">
                  <a:pos x="45" y="35"/>
                </a:cxn>
                <a:cxn ang="0">
                  <a:pos x="45" y="35"/>
                </a:cxn>
                <a:cxn ang="0">
                  <a:pos x="36" y="28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1" y="6"/>
                </a:cxn>
                <a:cxn ang="0">
                  <a:pos x="11" y="1"/>
                </a:cxn>
                <a:cxn ang="0">
                  <a:pos x="2" y="8"/>
                </a:cxn>
              </a:cxnLst>
              <a:rect l="0" t="0" r="r" b="b"/>
              <a:pathLst>
                <a:path w="47" h="66">
                  <a:moveTo>
                    <a:pt x="2" y="8"/>
                  </a:moveTo>
                  <a:cubicBezTo>
                    <a:pt x="2" y="9"/>
                    <a:pt x="1" y="10"/>
                    <a:pt x="1" y="11"/>
                  </a:cubicBezTo>
                  <a:cubicBezTo>
                    <a:pt x="1" y="13"/>
                    <a:pt x="0" y="16"/>
                    <a:pt x="2" y="19"/>
                  </a:cubicBezTo>
                  <a:cubicBezTo>
                    <a:pt x="6" y="29"/>
                    <a:pt x="41" y="66"/>
                    <a:pt x="46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9"/>
                    <a:pt x="47" y="38"/>
                    <a:pt x="46" y="36"/>
                  </a:cubicBezTo>
                  <a:cubicBezTo>
                    <a:pt x="45" y="36"/>
                    <a:pt x="45" y="36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2" y="32"/>
                    <a:pt x="39" y="30"/>
                    <a:pt x="36" y="28"/>
                  </a:cubicBezTo>
                  <a:cubicBezTo>
                    <a:pt x="34" y="26"/>
                    <a:pt x="33" y="24"/>
                    <a:pt x="31" y="22"/>
                  </a:cubicBezTo>
                  <a:cubicBezTo>
                    <a:pt x="31" y="21"/>
                    <a:pt x="31" y="20"/>
                    <a:pt x="31" y="19"/>
                  </a:cubicBezTo>
                  <a:cubicBezTo>
                    <a:pt x="29" y="14"/>
                    <a:pt x="24" y="10"/>
                    <a:pt x="21" y="6"/>
                  </a:cubicBezTo>
                  <a:cubicBezTo>
                    <a:pt x="19" y="3"/>
                    <a:pt x="15" y="0"/>
                    <a:pt x="11" y="1"/>
                  </a:cubicBezTo>
                  <a:cubicBezTo>
                    <a:pt x="8" y="3"/>
                    <a:pt x="4" y="5"/>
                    <a:pt x="2" y="8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Freeform 628"/>
            <p:cNvSpPr>
              <a:spLocks/>
            </p:cNvSpPr>
            <p:nvPr/>
          </p:nvSpPr>
          <p:spPr bwMode="auto">
            <a:xfrm>
              <a:off x="3633993" y="2895874"/>
              <a:ext cx="172093" cy="315346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4" y="124"/>
                </a:cxn>
                <a:cxn ang="0">
                  <a:pos x="9" y="134"/>
                </a:cxn>
                <a:cxn ang="0">
                  <a:pos x="21" y="141"/>
                </a:cxn>
                <a:cxn ang="0">
                  <a:pos x="34" y="136"/>
                </a:cxn>
                <a:cxn ang="0">
                  <a:pos x="32" y="123"/>
                </a:cxn>
                <a:cxn ang="0">
                  <a:pos x="31" y="122"/>
                </a:cxn>
                <a:cxn ang="0">
                  <a:pos x="30" y="122"/>
                </a:cxn>
                <a:cxn ang="0">
                  <a:pos x="26" y="116"/>
                </a:cxn>
                <a:cxn ang="0">
                  <a:pos x="48" y="84"/>
                </a:cxn>
                <a:cxn ang="0">
                  <a:pos x="51" y="76"/>
                </a:cxn>
                <a:cxn ang="0">
                  <a:pos x="64" y="43"/>
                </a:cxn>
                <a:cxn ang="0">
                  <a:pos x="71" y="7"/>
                </a:cxn>
                <a:cxn ang="0">
                  <a:pos x="65" y="4"/>
                </a:cxn>
                <a:cxn ang="0">
                  <a:pos x="57" y="2"/>
                </a:cxn>
                <a:cxn ang="0">
                  <a:pos x="48" y="3"/>
                </a:cxn>
                <a:cxn ang="0">
                  <a:pos x="33" y="40"/>
                </a:cxn>
                <a:cxn ang="0">
                  <a:pos x="12" y="89"/>
                </a:cxn>
                <a:cxn ang="0">
                  <a:pos x="8" y="98"/>
                </a:cxn>
                <a:cxn ang="0">
                  <a:pos x="6" y="101"/>
                </a:cxn>
                <a:cxn ang="0">
                  <a:pos x="0" y="113"/>
                </a:cxn>
              </a:cxnLst>
              <a:rect l="0" t="0" r="r" b="b"/>
              <a:pathLst>
                <a:path w="77" h="142">
                  <a:moveTo>
                    <a:pt x="0" y="113"/>
                  </a:moveTo>
                  <a:cubicBezTo>
                    <a:pt x="0" y="114"/>
                    <a:pt x="2" y="123"/>
                    <a:pt x="4" y="124"/>
                  </a:cubicBezTo>
                  <a:cubicBezTo>
                    <a:pt x="4" y="125"/>
                    <a:pt x="8" y="132"/>
                    <a:pt x="9" y="134"/>
                  </a:cubicBezTo>
                  <a:cubicBezTo>
                    <a:pt x="12" y="138"/>
                    <a:pt x="16" y="140"/>
                    <a:pt x="21" y="141"/>
                  </a:cubicBezTo>
                  <a:cubicBezTo>
                    <a:pt x="26" y="142"/>
                    <a:pt x="32" y="141"/>
                    <a:pt x="34" y="136"/>
                  </a:cubicBezTo>
                  <a:cubicBezTo>
                    <a:pt x="36" y="131"/>
                    <a:pt x="36" y="127"/>
                    <a:pt x="32" y="123"/>
                  </a:cubicBezTo>
                  <a:cubicBezTo>
                    <a:pt x="32" y="123"/>
                    <a:pt x="31" y="123"/>
                    <a:pt x="31" y="122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1"/>
                    <a:pt x="27" y="117"/>
                    <a:pt x="26" y="116"/>
                  </a:cubicBezTo>
                  <a:cubicBezTo>
                    <a:pt x="26" y="116"/>
                    <a:pt x="45" y="93"/>
                    <a:pt x="48" y="84"/>
                  </a:cubicBezTo>
                  <a:cubicBezTo>
                    <a:pt x="49" y="82"/>
                    <a:pt x="50" y="79"/>
                    <a:pt x="51" y="76"/>
                  </a:cubicBezTo>
                  <a:cubicBezTo>
                    <a:pt x="56" y="65"/>
                    <a:pt x="60" y="54"/>
                    <a:pt x="64" y="43"/>
                  </a:cubicBezTo>
                  <a:cubicBezTo>
                    <a:pt x="68" y="34"/>
                    <a:pt x="77" y="17"/>
                    <a:pt x="71" y="7"/>
                  </a:cubicBezTo>
                  <a:cubicBezTo>
                    <a:pt x="69" y="5"/>
                    <a:pt x="67" y="4"/>
                    <a:pt x="65" y="4"/>
                  </a:cubicBezTo>
                  <a:cubicBezTo>
                    <a:pt x="63" y="2"/>
                    <a:pt x="59" y="1"/>
                    <a:pt x="57" y="2"/>
                  </a:cubicBezTo>
                  <a:cubicBezTo>
                    <a:pt x="54" y="0"/>
                    <a:pt x="50" y="0"/>
                    <a:pt x="48" y="3"/>
                  </a:cubicBezTo>
                  <a:cubicBezTo>
                    <a:pt x="39" y="14"/>
                    <a:pt x="38" y="27"/>
                    <a:pt x="33" y="40"/>
                  </a:cubicBezTo>
                  <a:cubicBezTo>
                    <a:pt x="28" y="56"/>
                    <a:pt x="12" y="88"/>
                    <a:pt x="12" y="89"/>
                  </a:cubicBezTo>
                  <a:cubicBezTo>
                    <a:pt x="11" y="92"/>
                    <a:pt x="9" y="95"/>
                    <a:pt x="8" y="98"/>
                  </a:cubicBezTo>
                  <a:cubicBezTo>
                    <a:pt x="7" y="99"/>
                    <a:pt x="6" y="100"/>
                    <a:pt x="6" y="101"/>
                  </a:cubicBezTo>
                  <a:cubicBezTo>
                    <a:pt x="5" y="103"/>
                    <a:pt x="1" y="110"/>
                    <a:pt x="0" y="11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Freeform 629"/>
            <p:cNvSpPr>
              <a:spLocks/>
            </p:cNvSpPr>
            <p:nvPr/>
          </p:nvSpPr>
          <p:spPr bwMode="auto">
            <a:xfrm>
              <a:off x="3585140" y="3122390"/>
              <a:ext cx="149888" cy="99934"/>
            </a:xfrm>
            <a:custGeom>
              <a:avLst/>
              <a:gdLst/>
              <a:ahLst/>
              <a:cxnLst>
                <a:cxn ang="0">
                  <a:pos x="66" y="32"/>
                </a:cxn>
                <a:cxn ang="0">
                  <a:pos x="60" y="21"/>
                </a:cxn>
                <a:cxn ang="0">
                  <a:pos x="49" y="16"/>
                </a:cxn>
                <a:cxn ang="0">
                  <a:pos x="45" y="17"/>
                </a:cxn>
                <a:cxn ang="0">
                  <a:pos x="30" y="8"/>
                </a:cxn>
                <a:cxn ang="0">
                  <a:pos x="26" y="0"/>
                </a:cxn>
                <a:cxn ang="0">
                  <a:pos x="24" y="4"/>
                </a:cxn>
                <a:cxn ang="0">
                  <a:pos x="50" y="44"/>
                </a:cxn>
                <a:cxn ang="0">
                  <a:pos x="56" y="43"/>
                </a:cxn>
                <a:cxn ang="0">
                  <a:pos x="60" y="41"/>
                </a:cxn>
                <a:cxn ang="0">
                  <a:pos x="66" y="32"/>
                </a:cxn>
              </a:cxnLst>
              <a:rect l="0" t="0" r="r" b="b"/>
              <a:pathLst>
                <a:path w="67" h="45">
                  <a:moveTo>
                    <a:pt x="66" y="32"/>
                  </a:moveTo>
                  <a:cubicBezTo>
                    <a:pt x="67" y="28"/>
                    <a:pt x="63" y="23"/>
                    <a:pt x="60" y="21"/>
                  </a:cubicBezTo>
                  <a:cubicBezTo>
                    <a:pt x="56" y="19"/>
                    <a:pt x="54" y="17"/>
                    <a:pt x="49" y="16"/>
                  </a:cubicBezTo>
                  <a:cubicBezTo>
                    <a:pt x="48" y="15"/>
                    <a:pt x="46" y="16"/>
                    <a:pt x="45" y="17"/>
                  </a:cubicBezTo>
                  <a:cubicBezTo>
                    <a:pt x="41" y="17"/>
                    <a:pt x="30" y="8"/>
                    <a:pt x="30" y="8"/>
                  </a:cubicBezTo>
                  <a:cubicBezTo>
                    <a:pt x="30" y="7"/>
                    <a:pt x="27" y="0"/>
                    <a:pt x="26" y="0"/>
                  </a:cubicBezTo>
                  <a:cubicBezTo>
                    <a:pt x="24" y="2"/>
                    <a:pt x="24" y="4"/>
                    <a:pt x="24" y="4"/>
                  </a:cubicBezTo>
                  <a:cubicBezTo>
                    <a:pt x="0" y="13"/>
                    <a:pt x="39" y="41"/>
                    <a:pt x="50" y="44"/>
                  </a:cubicBezTo>
                  <a:cubicBezTo>
                    <a:pt x="52" y="44"/>
                    <a:pt x="55" y="45"/>
                    <a:pt x="56" y="43"/>
                  </a:cubicBezTo>
                  <a:cubicBezTo>
                    <a:pt x="58" y="43"/>
                    <a:pt x="59" y="42"/>
                    <a:pt x="60" y="41"/>
                  </a:cubicBezTo>
                  <a:cubicBezTo>
                    <a:pt x="63" y="39"/>
                    <a:pt x="65" y="36"/>
                    <a:pt x="66" y="32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" name="Freeform 630"/>
            <p:cNvSpPr>
              <a:spLocks/>
            </p:cNvSpPr>
            <p:nvPr/>
          </p:nvSpPr>
          <p:spPr bwMode="auto">
            <a:xfrm>
              <a:off x="3640654" y="2274065"/>
              <a:ext cx="489633" cy="581835"/>
            </a:xfrm>
            <a:custGeom>
              <a:avLst/>
              <a:gdLst/>
              <a:ahLst/>
              <a:cxnLst>
                <a:cxn ang="0">
                  <a:pos x="43" y="6"/>
                </a:cxn>
                <a:cxn ang="0">
                  <a:pos x="12" y="37"/>
                </a:cxn>
                <a:cxn ang="0">
                  <a:pos x="80" y="101"/>
                </a:cxn>
                <a:cxn ang="0">
                  <a:pos x="28" y="150"/>
                </a:cxn>
                <a:cxn ang="0">
                  <a:pos x="109" y="219"/>
                </a:cxn>
                <a:cxn ang="0">
                  <a:pos x="150" y="179"/>
                </a:cxn>
                <a:cxn ang="0">
                  <a:pos x="184" y="258"/>
                </a:cxn>
                <a:cxn ang="0">
                  <a:pos x="220" y="241"/>
                </a:cxn>
                <a:cxn ang="0">
                  <a:pos x="147" y="108"/>
                </a:cxn>
                <a:cxn ang="0">
                  <a:pos x="43" y="6"/>
                </a:cxn>
              </a:cxnLst>
              <a:rect l="0" t="0" r="r" b="b"/>
              <a:pathLst>
                <a:path w="220" h="262">
                  <a:moveTo>
                    <a:pt x="43" y="6"/>
                  </a:moveTo>
                  <a:cubicBezTo>
                    <a:pt x="38" y="0"/>
                    <a:pt x="0" y="27"/>
                    <a:pt x="12" y="37"/>
                  </a:cubicBezTo>
                  <a:cubicBezTo>
                    <a:pt x="14" y="39"/>
                    <a:pt x="80" y="101"/>
                    <a:pt x="80" y="101"/>
                  </a:cubicBezTo>
                  <a:cubicBezTo>
                    <a:pt x="67" y="110"/>
                    <a:pt x="27" y="144"/>
                    <a:pt x="28" y="150"/>
                  </a:cubicBezTo>
                  <a:cubicBezTo>
                    <a:pt x="30" y="170"/>
                    <a:pt x="97" y="228"/>
                    <a:pt x="109" y="219"/>
                  </a:cubicBezTo>
                  <a:cubicBezTo>
                    <a:pt x="129" y="206"/>
                    <a:pt x="147" y="170"/>
                    <a:pt x="150" y="179"/>
                  </a:cubicBezTo>
                  <a:cubicBezTo>
                    <a:pt x="171" y="237"/>
                    <a:pt x="184" y="258"/>
                    <a:pt x="184" y="258"/>
                  </a:cubicBezTo>
                  <a:cubicBezTo>
                    <a:pt x="209" y="262"/>
                    <a:pt x="220" y="241"/>
                    <a:pt x="220" y="241"/>
                  </a:cubicBezTo>
                  <a:cubicBezTo>
                    <a:pt x="176" y="199"/>
                    <a:pt x="172" y="131"/>
                    <a:pt x="147" y="108"/>
                  </a:cubicBezTo>
                  <a:cubicBezTo>
                    <a:pt x="113" y="76"/>
                    <a:pt x="96" y="71"/>
                    <a:pt x="43" y="6"/>
                  </a:cubicBezTo>
                  <a:close/>
                </a:path>
              </a:pathLst>
            </a:custGeom>
            <a:solidFill>
              <a:srgbClr val="FFFF00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" name="Freeform 631"/>
            <p:cNvSpPr>
              <a:spLocks/>
            </p:cNvSpPr>
            <p:nvPr/>
          </p:nvSpPr>
          <p:spPr bwMode="auto">
            <a:xfrm>
              <a:off x="3505200" y="2438400"/>
              <a:ext cx="522941" cy="548524"/>
            </a:xfrm>
            <a:custGeom>
              <a:avLst/>
              <a:gdLst/>
              <a:ahLst/>
              <a:cxnLst>
                <a:cxn ang="0">
                  <a:pos x="89" y="72"/>
                </a:cxn>
                <a:cxn ang="0">
                  <a:pos x="120" y="42"/>
                </a:cxn>
                <a:cxn ang="0">
                  <a:pos x="129" y="61"/>
                </a:cxn>
                <a:cxn ang="0">
                  <a:pos x="160" y="26"/>
                </a:cxn>
                <a:cxn ang="0">
                  <a:pos x="182" y="12"/>
                </a:cxn>
                <a:cxn ang="0">
                  <a:pos x="167" y="37"/>
                </a:cxn>
                <a:cxn ang="0">
                  <a:pos x="163" y="41"/>
                </a:cxn>
                <a:cxn ang="0">
                  <a:pos x="199" y="75"/>
                </a:cxn>
                <a:cxn ang="0">
                  <a:pos x="200" y="75"/>
                </a:cxn>
                <a:cxn ang="0">
                  <a:pos x="224" y="57"/>
                </a:cxn>
                <a:cxn ang="0">
                  <a:pos x="230" y="68"/>
                </a:cxn>
                <a:cxn ang="0">
                  <a:pos x="204" y="91"/>
                </a:cxn>
                <a:cxn ang="0">
                  <a:pos x="184" y="110"/>
                </a:cxn>
                <a:cxn ang="0">
                  <a:pos x="194" y="121"/>
                </a:cxn>
                <a:cxn ang="0">
                  <a:pos x="173" y="146"/>
                </a:cxn>
                <a:cxn ang="0">
                  <a:pos x="143" y="236"/>
                </a:cxn>
                <a:cxn ang="0">
                  <a:pos x="82" y="221"/>
                </a:cxn>
                <a:cxn ang="0">
                  <a:pos x="101" y="157"/>
                </a:cxn>
                <a:cxn ang="0">
                  <a:pos x="85" y="147"/>
                </a:cxn>
                <a:cxn ang="0">
                  <a:pos x="30" y="180"/>
                </a:cxn>
                <a:cxn ang="0">
                  <a:pos x="5" y="144"/>
                </a:cxn>
                <a:cxn ang="0">
                  <a:pos x="6" y="128"/>
                </a:cxn>
                <a:cxn ang="0">
                  <a:pos x="89" y="72"/>
                </a:cxn>
              </a:cxnLst>
              <a:rect l="0" t="0" r="r" b="b"/>
              <a:pathLst>
                <a:path w="235" h="247">
                  <a:moveTo>
                    <a:pt x="89" y="72"/>
                  </a:moveTo>
                  <a:cubicBezTo>
                    <a:pt x="104" y="54"/>
                    <a:pt x="120" y="42"/>
                    <a:pt x="120" y="42"/>
                  </a:cubicBezTo>
                  <a:cubicBezTo>
                    <a:pt x="120" y="42"/>
                    <a:pt x="124" y="54"/>
                    <a:pt x="129" y="61"/>
                  </a:cubicBezTo>
                  <a:cubicBezTo>
                    <a:pt x="140" y="49"/>
                    <a:pt x="150" y="37"/>
                    <a:pt x="160" y="26"/>
                  </a:cubicBezTo>
                  <a:cubicBezTo>
                    <a:pt x="162" y="24"/>
                    <a:pt x="178" y="0"/>
                    <a:pt x="182" y="12"/>
                  </a:cubicBezTo>
                  <a:cubicBezTo>
                    <a:pt x="184" y="20"/>
                    <a:pt x="172" y="31"/>
                    <a:pt x="167" y="37"/>
                  </a:cubicBezTo>
                  <a:cubicBezTo>
                    <a:pt x="165" y="38"/>
                    <a:pt x="164" y="40"/>
                    <a:pt x="163" y="41"/>
                  </a:cubicBezTo>
                  <a:cubicBezTo>
                    <a:pt x="178" y="48"/>
                    <a:pt x="194" y="70"/>
                    <a:pt x="199" y="75"/>
                  </a:cubicBezTo>
                  <a:cubicBezTo>
                    <a:pt x="199" y="75"/>
                    <a:pt x="200" y="75"/>
                    <a:pt x="200" y="75"/>
                  </a:cubicBezTo>
                  <a:cubicBezTo>
                    <a:pt x="207" y="68"/>
                    <a:pt x="215" y="61"/>
                    <a:pt x="224" y="57"/>
                  </a:cubicBezTo>
                  <a:cubicBezTo>
                    <a:pt x="231" y="54"/>
                    <a:pt x="235" y="64"/>
                    <a:pt x="230" y="68"/>
                  </a:cubicBezTo>
                  <a:cubicBezTo>
                    <a:pt x="221" y="76"/>
                    <a:pt x="213" y="83"/>
                    <a:pt x="204" y="91"/>
                  </a:cubicBezTo>
                  <a:cubicBezTo>
                    <a:pt x="198" y="96"/>
                    <a:pt x="189" y="103"/>
                    <a:pt x="184" y="110"/>
                  </a:cubicBezTo>
                  <a:cubicBezTo>
                    <a:pt x="188" y="114"/>
                    <a:pt x="191" y="117"/>
                    <a:pt x="194" y="121"/>
                  </a:cubicBezTo>
                  <a:cubicBezTo>
                    <a:pt x="194" y="121"/>
                    <a:pt x="180" y="135"/>
                    <a:pt x="173" y="146"/>
                  </a:cubicBezTo>
                  <a:cubicBezTo>
                    <a:pt x="160" y="168"/>
                    <a:pt x="144" y="217"/>
                    <a:pt x="143" y="236"/>
                  </a:cubicBezTo>
                  <a:cubicBezTo>
                    <a:pt x="142" y="247"/>
                    <a:pt x="97" y="234"/>
                    <a:pt x="82" y="221"/>
                  </a:cubicBezTo>
                  <a:cubicBezTo>
                    <a:pt x="78" y="218"/>
                    <a:pt x="107" y="162"/>
                    <a:pt x="101" y="157"/>
                  </a:cubicBezTo>
                  <a:cubicBezTo>
                    <a:pt x="99" y="155"/>
                    <a:pt x="90" y="144"/>
                    <a:pt x="85" y="147"/>
                  </a:cubicBezTo>
                  <a:cubicBezTo>
                    <a:pt x="58" y="164"/>
                    <a:pt x="39" y="180"/>
                    <a:pt x="30" y="180"/>
                  </a:cubicBezTo>
                  <a:cubicBezTo>
                    <a:pt x="30" y="180"/>
                    <a:pt x="11" y="157"/>
                    <a:pt x="5" y="144"/>
                  </a:cubicBezTo>
                  <a:cubicBezTo>
                    <a:pt x="0" y="134"/>
                    <a:pt x="6" y="128"/>
                    <a:pt x="6" y="128"/>
                  </a:cubicBezTo>
                  <a:cubicBezTo>
                    <a:pt x="16" y="125"/>
                    <a:pt x="65" y="104"/>
                    <a:pt x="89" y="72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FFFF00">
                    <a:lumMod val="50000"/>
                  </a:srgbClr>
                </a:gs>
              </a:gsLst>
              <a:lin ang="42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" name="Freeform 632"/>
            <p:cNvSpPr>
              <a:spLocks/>
            </p:cNvSpPr>
            <p:nvPr/>
          </p:nvSpPr>
          <p:spPr bwMode="auto">
            <a:xfrm>
              <a:off x="3846056" y="2078639"/>
              <a:ext cx="548477" cy="504109"/>
            </a:xfrm>
            <a:custGeom>
              <a:avLst/>
              <a:gdLst/>
              <a:ahLst/>
              <a:cxnLst>
                <a:cxn ang="0">
                  <a:pos x="206" y="184"/>
                </a:cxn>
                <a:cxn ang="0">
                  <a:pos x="169" y="210"/>
                </a:cxn>
                <a:cxn ang="0">
                  <a:pos x="165" y="225"/>
                </a:cxn>
                <a:cxn ang="0">
                  <a:pos x="151" y="216"/>
                </a:cxn>
                <a:cxn ang="0">
                  <a:pos x="61" y="199"/>
                </a:cxn>
                <a:cxn ang="0">
                  <a:pos x="34" y="206"/>
                </a:cxn>
                <a:cxn ang="0">
                  <a:pos x="40" y="179"/>
                </a:cxn>
                <a:cxn ang="0">
                  <a:pos x="7" y="93"/>
                </a:cxn>
                <a:cxn ang="0">
                  <a:pos x="56" y="46"/>
                </a:cxn>
                <a:cxn ang="0">
                  <a:pos x="113" y="10"/>
                </a:cxn>
                <a:cxn ang="0">
                  <a:pos x="207" y="36"/>
                </a:cxn>
                <a:cxn ang="0">
                  <a:pos x="206" y="184"/>
                </a:cxn>
              </a:cxnLst>
              <a:rect l="0" t="0" r="r" b="b"/>
              <a:pathLst>
                <a:path w="247" h="227">
                  <a:moveTo>
                    <a:pt x="206" y="184"/>
                  </a:moveTo>
                  <a:cubicBezTo>
                    <a:pt x="195" y="195"/>
                    <a:pt x="169" y="210"/>
                    <a:pt x="169" y="210"/>
                  </a:cubicBezTo>
                  <a:cubicBezTo>
                    <a:pt x="185" y="220"/>
                    <a:pt x="173" y="227"/>
                    <a:pt x="165" y="225"/>
                  </a:cubicBezTo>
                  <a:cubicBezTo>
                    <a:pt x="160" y="223"/>
                    <a:pt x="155" y="215"/>
                    <a:pt x="151" y="216"/>
                  </a:cubicBezTo>
                  <a:cubicBezTo>
                    <a:pt x="122" y="223"/>
                    <a:pt x="86" y="219"/>
                    <a:pt x="61" y="199"/>
                  </a:cubicBezTo>
                  <a:cubicBezTo>
                    <a:pt x="59" y="197"/>
                    <a:pt x="52" y="218"/>
                    <a:pt x="34" y="206"/>
                  </a:cubicBezTo>
                  <a:cubicBezTo>
                    <a:pt x="19" y="196"/>
                    <a:pt x="40" y="179"/>
                    <a:pt x="40" y="179"/>
                  </a:cubicBezTo>
                  <a:cubicBezTo>
                    <a:pt x="19" y="156"/>
                    <a:pt x="0" y="124"/>
                    <a:pt x="7" y="93"/>
                  </a:cubicBezTo>
                  <a:cubicBezTo>
                    <a:pt x="11" y="74"/>
                    <a:pt x="27" y="52"/>
                    <a:pt x="56" y="46"/>
                  </a:cubicBezTo>
                  <a:cubicBezTo>
                    <a:pt x="56" y="46"/>
                    <a:pt x="91" y="17"/>
                    <a:pt x="113" y="10"/>
                  </a:cubicBezTo>
                  <a:cubicBezTo>
                    <a:pt x="142" y="0"/>
                    <a:pt x="183" y="14"/>
                    <a:pt x="207" y="36"/>
                  </a:cubicBezTo>
                  <a:cubicBezTo>
                    <a:pt x="247" y="74"/>
                    <a:pt x="247" y="140"/>
                    <a:pt x="206" y="184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" name="Freeform 633"/>
            <p:cNvSpPr>
              <a:spLocks/>
            </p:cNvSpPr>
            <p:nvPr/>
          </p:nvSpPr>
          <p:spPr bwMode="auto">
            <a:xfrm>
              <a:off x="4234653" y="2325142"/>
              <a:ext cx="24426" cy="44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0"/>
                </a:cxn>
                <a:cxn ang="0">
                  <a:pos x="0" y="0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cubicBezTo>
                    <a:pt x="9" y="0"/>
                    <a:pt x="11" y="10"/>
                    <a:pt x="6" y="20"/>
                  </a:cubicBezTo>
                  <a:cubicBezTo>
                    <a:pt x="9" y="12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" name="Freeform 634"/>
            <p:cNvSpPr>
              <a:spLocks/>
            </p:cNvSpPr>
            <p:nvPr/>
          </p:nvSpPr>
          <p:spPr bwMode="auto">
            <a:xfrm>
              <a:off x="4028141" y="2143041"/>
              <a:ext cx="48852" cy="2664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0" y="12"/>
                </a:cxn>
                <a:cxn ang="0">
                  <a:pos x="0" y="7"/>
                </a:cxn>
              </a:cxnLst>
              <a:rect l="0" t="0" r="r" b="b"/>
              <a:pathLst>
                <a:path w="22" h="12">
                  <a:moveTo>
                    <a:pt x="0" y="7"/>
                  </a:moveTo>
                  <a:cubicBezTo>
                    <a:pt x="14" y="0"/>
                    <a:pt x="22" y="5"/>
                    <a:pt x="20" y="12"/>
                  </a:cubicBezTo>
                  <a:cubicBezTo>
                    <a:pt x="20" y="4"/>
                    <a:pt x="9" y="4"/>
                    <a:pt x="0" y="7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1" name="Freeform 635"/>
            <p:cNvSpPr>
              <a:spLocks/>
            </p:cNvSpPr>
            <p:nvPr/>
          </p:nvSpPr>
          <p:spPr bwMode="auto">
            <a:xfrm>
              <a:off x="4028141" y="2289610"/>
              <a:ext cx="51073" cy="51077"/>
            </a:xfrm>
            <a:custGeom>
              <a:avLst/>
              <a:gdLst/>
              <a:ahLst/>
              <a:cxnLst>
                <a:cxn ang="0">
                  <a:pos x="15" y="23"/>
                </a:cxn>
                <a:cxn ang="0">
                  <a:pos x="0" y="14"/>
                </a:cxn>
                <a:cxn ang="0">
                  <a:pos x="15" y="23"/>
                </a:cxn>
              </a:cxnLst>
              <a:rect l="0" t="0" r="r" b="b"/>
              <a:pathLst>
                <a:path w="23" h="23">
                  <a:moveTo>
                    <a:pt x="15" y="23"/>
                  </a:moveTo>
                  <a:cubicBezTo>
                    <a:pt x="16" y="16"/>
                    <a:pt x="7" y="5"/>
                    <a:pt x="0" y="14"/>
                  </a:cubicBezTo>
                  <a:cubicBezTo>
                    <a:pt x="0" y="0"/>
                    <a:pt x="23" y="13"/>
                    <a:pt x="15" y="23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2" name="Freeform 636"/>
            <p:cNvSpPr>
              <a:spLocks/>
            </p:cNvSpPr>
            <p:nvPr/>
          </p:nvSpPr>
          <p:spPr bwMode="auto">
            <a:xfrm>
              <a:off x="3957084" y="2369557"/>
              <a:ext cx="126572" cy="93271"/>
            </a:xfrm>
            <a:custGeom>
              <a:avLst/>
              <a:gdLst/>
              <a:ahLst/>
              <a:cxnLst>
                <a:cxn ang="0">
                  <a:pos x="27" y="42"/>
                </a:cxn>
                <a:cxn ang="0">
                  <a:pos x="19" y="29"/>
                </a:cxn>
                <a:cxn ang="0">
                  <a:pos x="13" y="0"/>
                </a:cxn>
                <a:cxn ang="0">
                  <a:pos x="57" y="18"/>
                </a:cxn>
                <a:cxn ang="0">
                  <a:pos x="27" y="42"/>
                </a:cxn>
              </a:cxnLst>
              <a:rect l="0" t="0" r="r" b="b"/>
              <a:pathLst>
                <a:path w="57" h="42">
                  <a:moveTo>
                    <a:pt x="27" y="42"/>
                  </a:moveTo>
                  <a:cubicBezTo>
                    <a:pt x="16" y="42"/>
                    <a:pt x="23" y="31"/>
                    <a:pt x="19" y="29"/>
                  </a:cubicBezTo>
                  <a:cubicBezTo>
                    <a:pt x="10" y="23"/>
                    <a:pt x="4" y="11"/>
                    <a:pt x="13" y="0"/>
                  </a:cubicBezTo>
                  <a:cubicBezTo>
                    <a:pt x="0" y="18"/>
                    <a:pt x="38" y="40"/>
                    <a:pt x="57" y="18"/>
                  </a:cubicBezTo>
                  <a:cubicBezTo>
                    <a:pt x="53" y="26"/>
                    <a:pt x="34" y="42"/>
                    <a:pt x="27" y="42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" name="Freeform 637"/>
            <p:cNvSpPr>
              <a:spLocks/>
            </p:cNvSpPr>
            <p:nvPr/>
          </p:nvSpPr>
          <p:spPr bwMode="auto">
            <a:xfrm>
              <a:off x="4136949" y="2418414"/>
              <a:ext cx="66617" cy="66622"/>
            </a:xfrm>
            <a:custGeom>
              <a:avLst/>
              <a:gdLst/>
              <a:ahLst/>
              <a:cxnLst>
                <a:cxn ang="0">
                  <a:pos x="13" y="30"/>
                </a:cxn>
                <a:cxn ang="0">
                  <a:pos x="3" y="5"/>
                </a:cxn>
                <a:cxn ang="0">
                  <a:pos x="26" y="10"/>
                </a:cxn>
                <a:cxn ang="0">
                  <a:pos x="13" y="30"/>
                </a:cxn>
              </a:cxnLst>
              <a:rect l="0" t="0" r="r" b="b"/>
              <a:pathLst>
                <a:path w="30" h="30">
                  <a:moveTo>
                    <a:pt x="13" y="30"/>
                  </a:moveTo>
                  <a:cubicBezTo>
                    <a:pt x="6" y="22"/>
                    <a:pt x="0" y="14"/>
                    <a:pt x="3" y="5"/>
                  </a:cubicBezTo>
                  <a:cubicBezTo>
                    <a:pt x="11" y="0"/>
                    <a:pt x="18" y="1"/>
                    <a:pt x="26" y="10"/>
                  </a:cubicBezTo>
                  <a:cubicBezTo>
                    <a:pt x="30" y="19"/>
                    <a:pt x="24" y="27"/>
                    <a:pt x="13" y="30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" name="Freeform 638"/>
            <p:cNvSpPr>
              <a:spLocks/>
            </p:cNvSpPr>
            <p:nvPr/>
          </p:nvSpPr>
          <p:spPr bwMode="auto">
            <a:xfrm>
              <a:off x="3892687" y="2229650"/>
              <a:ext cx="64396" cy="66622"/>
            </a:xfrm>
            <a:custGeom>
              <a:avLst/>
              <a:gdLst/>
              <a:ahLst/>
              <a:cxnLst>
                <a:cxn ang="0">
                  <a:pos x="29" y="10"/>
                </a:cxn>
                <a:cxn ang="0">
                  <a:pos x="18" y="1"/>
                </a:cxn>
                <a:cxn ang="0">
                  <a:pos x="29" y="10"/>
                </a:cxn>
              </a:cxnLst>
              <a:rect l="0" t="0" r="r" b="b"/>
              <a:pathLst>
                <a:path w="29" h="30">
                  <a:moveTo>
                    <a:pt x="29" y="10"/>
                  </a:moveTo>
                  <a:cubicBezTo>
                    <a:pt x="24" y="30"/>
                    <a:pt x="0" y="4"/>
                    <a:pt x="18" y="1"/>
                  </a:cubicBezTo>
                  <a:cubicBezTo>
                    <a:pt x="23" y="0"/>
                    <a:pt x="27" y="5"/>
                    <a:pt x="29" y="10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" name="Freeform 639"/>
            <p:cNvSpPr>
              <a:spLocks/>
            </p:cNvSpPr>
            <p:nvPr/>
          </p:nvSpPr>
          <p:spPr bwMode="auto">
            <a:xfrm>
              <a:off x="3983730" y="2196339"/>
              <a:ext cx="48852" cy="57739"/>
            </a:xfrm>
            <a:custGeom>
              <a:avLst/>
              <a:gdLst/>
              <a:ahLst/>
              <a:cxnLst>
                <a:cxn ang="0">
                  <a:pos x="14" y="22"/>
                </a:cxn>
                <a:cxn ang="0">
                  <a:pos x="1" y="7"/>
                </a:cxn>
                <a:cxn ang="0">
                  <a:pos x="16" y="4"/>
                </a:cxn>
                <a:cxn ang="0">
                  <a:pos x="14" y="22"/>
                </a:cxn>
              </a:cxnLst>
              <a:rect l="0" t="0" r="r" b="b"/>
              <a:pathLst>
                <a:path w="22" h="26">
                  <a:moveTo>
                    <a:pt x="14" y="22"/>
                  </a:moveTo>
                  <a:cubicBezTo>
                    <a:pt x="10" y="26"/>
                    <a:pt x="0" y="13"/>
                    <a:pt x="1" y="7"/>
                  </a:cubicBezTo>
                  <a:cubicBezTo>
                    <a:pt x="3" y="1"/>
                    <a:pt x="12" y="0"/>
                    <a:pt x="16" y="4"/>
                  </a:cubicBezTo>
                  <a:cubicBezTo>
                    <a:pt x="22" y="9"/>
                    <a:pt x="18" y="18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Freeform 640"/>
            <p:cNvSpPr>
              <a:spLocks/>
            </p:cNvSpPr>
            <p:nvPr/>
          </p:nvSpPr>
          <p:spPr bwMode="auto">
            <a:xfrm>
              <a:off x="3988171" y="2209663"/>
              <a:ext cx="35529" cy="444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4" y="7"/>
                </a:cxn>
                <a:cxn ang="0">
                  <a:pos x="13" y="13"/>
                </a:cxn>
                <a:cxn ang="0">
                  <a:pos x="0" y="7"/>
                </a:cxn>
              </a:cxnLst>
              <a:rect l="0" t="0" r="r" b="b"/>
              <a:pathLst>
                <a:path w="16" h="20">
                  <a:moveTo>
                    <a:pt x="0" y="7"/>
                  </a:moveTo>
                  <a:cubicBezTo>
                    <a:pt x="5" y="0"/>
                    <a:pt x="11" y="1"/>
                    <a:pt x="14" y="7"/>
                  </a:cubicBezTo>
                  <a:cubicBezTo>
                    <a:pt x="16" y="9"/>
                    <a:pt x="13" y="13"/>
                    <a:pt x="13" y="13"/>
                  </a:cubicBezTo>
                  <a:cubicBezTo>
                    <a:pt x="10" y="20"/>
                    <a:pt x="1" y="12"/>
                    <a:pt x="0" y="7"/>
                  </a:cubicBezTo>
                  <a:close/>
                </a:path>
              </a:pathLst>
            </a:custGeom>
            <a:solidFill>
              <a:srgbClr val="6CCF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7" name="Freeform 641"/>
            <p:cNvSpPr>
              <a:spLocks/>
            </p:cNvSpPr>
            <p:nvPr/>
          </p:nvSpPr>
          <p:spPr bwMode="auto">
            <a:xfrm>
              <a:off x="3999274" y="2220767"/>
              <a:ext cx="19985" cy="2664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0" y="4"/>
                </a:cxn>
              </a:cxnLst>
              <a:rect l="0" t="0" r="r" b="b"/>
              <a:pathLst>
                <a:path w="9" h="12">
                  <a:moveTo>
                    <a:pt x="0" y="4"/>
                  </a:moveTo>
                  <a:cubicBezTo>
                    <a:pt x="3" y="0"/>
                    <a:pt x="7" y="0"/>
                    <a:pt x="8" y="4"/>
                  </a:cubicBezTo>
                  <a:cubicBezTo>
                    <a:pt x="9" y="5"/>
                    <a:pt x="8" y="7"/>
                    <a:pt x="8" y="7"/>
                  </a:cubicBezTo>
                  <a:cubicBezTo>
                    <a:pt x="6" y="12"/>
                    <a:pt x="1" y="7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" name="Freeform 642"/>
            <p:cNvSpPr>
              <a:spLocks/>
            </p:cNvSpPr>
            <p:nvPr/>
          </p:nvSpPr>
          <p:spPr bwMode="auto">
            <a:xfrm>
              <a:off x="4008156" y="2225209"/>
              <a:ext cx="11103" cy="1110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5" y="1"/>
                </a:cxn>
                <a:cxn ang="0">
                  <a:pos x="4" y="4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1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Freeform 643"/>
            <p:cNvSpPr>
              <a:spLocks/>
            </p:cNvSpPr>
            <p:nvPr/>
          </p:nvSpPr>
          <p:spPr bwMode="auto">
            <a:xfrm>
              <a:off x="4154713" y="2358453"/>
              <a:ext cx="64396" cy="53298"/>
            </a:xfrm>
            <a:custGeom>
              <a:avLst/>
              <a:gdLst/>
              <a:ahLst/>
              <a:cxnLst>
                <a:cxn ang="0">
                  <a:pos x="14" y="22"/>
                </a:cxn>
                <a:cxn ang="0">
                  <a:pos x="1" y="7"/>
                </a:cxn>
                <a:cxn ang="0">
                  <a:pos x="17" y="4"/>
                </a:cxn>
                <a:cxn ang="0">
                  <a:pos x="14" y="22"/>
                </a:cxn>
              </a:cxnLst>
              <a:rect l="0" t="0" r="r" b="b"/>
              <a:pathLst>
                <a:path w="29" h="24">
                  <a:moveTo>
                    <a:pt x="14" y="22"/>
                  </a:moveTo>
                  <a:cubicBezTo>
                    <a:pt x="9" y="24"/>
                    <a:pt x="0" y="13"/>
                    <a:pt x="1" y="7"/>
                  </a:cubicBezTo>
                  <a:cubicBezTo>
                    <a:pt x="3" y="1"/>
                    <a:pt x="12" y="0"/>
                    <a:pt x="17" y="4"/>
                  </a:cubicBezTo>
                  <a:cubicBezTo>
                    <a:pt x="29" y="13"/>
                    <a:pt x="19" y="20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" name="Freeform 644"/>
            <p:cNvSpPr>
              <a:spLocks/>
            </p:cNvSpPr>
            <p:nvPr/>
          </p:nvSpPr>
          <p:spPr bwMode="auto">
            <a:xfrm>
              <a:off x="4152492" y="2373999"/>
              <a:ext cx="44411" cy="42194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8" y="6"/>
                </a:cxn>
                <a:cxn ang="0">
                  <a:pos x="16" y="13"/>
                </a:cxn>
                <a:cxn ang="0">
                  <a:pos x="7" y="3"/>
                </a:cxn>
              </a:cxnLst>
              <a:rect l="0" t="0" r="r" b="b"/>
              <a:pathLst>
                <a:path w="20" h="19">
                  <a:moveTo>
                    <a:pt x="7" y="3"/>
                  </a:moveTo>
                  <a:cubicBezTo>
                    <a:pt x="10" y="0"/>
                    <a:pt x="16" y="1"/>
                    <a:pt x="18" y="6"/>
                  </a:cubicBezTo>
                  <a:cubicBezTo>
                    <a:pt x="19" y="7"/>
                    <a:pt x="20" y="9"/>
                    <a:pt x="16" y="13"/>
                  </a:cubicBezTo>
                  <a:cubicBezTo>
                    <a:pt x="12" y="19"/>
                    <a:pt x="0" y="8"/>
                    <a:pt x="7" y="3"/>
                  </a:cubicBezTo>
                  <a:close/>
                </a:path>
              </a:pathLst>
            </a:custGeom>
            <a:solidFill>
              <a:srgbClr val="6CCF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" name="Freeform 645"/>
            <p:cNvSpPr>
              <a:spLocks/>
            </p:cNvSpPr>
            <p:nvPr/>
          </p:nvSpPr>
          <p:spPr bwMode="auto">
            <a:xfrm>
              <a:off x="4170257" y="2387323"/>
              <a:ext cx="22206" cy="22207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9" y="3"/>
                </a:cxn>
                <a:cxn ang="0">
                  <a:pos x="8" y="7"/>
                </a:cxn>
                <a:cxn ang="0">
                  <a:pos x="3" y="2"/>
                </a:cxn>
              </a:cxnLst>
              <a:rect l="0" t="0" r="r" b="b"/>
              <a:pathLst>
                <a:path w="10" h="10">
                  <a:moveTo>
                    <a:pt x="3" y="2"/>
                  </a:moveTo>
                  <a:cubicBezTo>
                    <a:pt x="5" y="0"/>
                    <a:pt x="8" y="1"/>
                    <a:pt x="9" y="3"/>
                  </a:cubicBezTo>
                  <a:cubicBezTo>
                    <a:pt x="9" y="4"/>
                    <a:pt x="10" y="5"/>
                    <a:pt x="8" y="7"/>
                  </a:cubicBezTo>
                  <a:cubicBezTo>
                    <a:pt x="6" y="10"/>
                    <a:pt x="0" y="4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Freeform 646"/>
            <p:cNvSpPr>
              <a:spLocks/>
            </p:cNvSpPr>
            <p:nvPr/>
          </p:nvSpPr>
          <p:spPr bwMode="auto">
            <a:xfrm>
              <a:off x="4181360" y="2389544"/>
              <a:ext cx="13323" cy="1110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2" y="4"/>
                </a:cxn>
                <a:cxn ang="0">
                  <a:pos x="1" y="1"/>
                </a:cxn>
                <a:cxn ang="0">
                  <a:pos x="4" y="1"/>
                </a:cxn>
                <a:cxn ang="0">
                  <a:pos x="5" y="5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cubicBezTo>
                    <a:pt x="4" y="5"/>
                    <a:pt x="3" y="5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4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3" name="Freeform 647"/>
            <p:cNvSpPr>
              <a:spLocks noEditPoints="1"/>
            </p:cNvSpPr>
            <p:nvPr/>
          </p:nvSpPr>
          <p:spPr bwMode="auto">
            <a:xfrm>
              <a:off x="4065891" y="2036445"/>
              <a:ext cx="337525" cy="437487"/>
            </a:xfrm>
            <a:custGeom>
              <a:avLst/>
              <a:gdLst/>
              <a:ahLst/>
              <a:cxnLst>
                <a:cxn ang="0">
                  <a:pos x="86" y="23"/>
                </a:cxn>
                <a:cxn ang="0">
                  <a:pos x="93" y="44"/>
                </a:cxn>
                <a:cxn ang="0">
                  <a:pos x="96" y="26"/>
                </a:cxn>
                <a:cxn ang="0">
                  <a:pos x="97" y="49"/>
                </a:cxn>
                <a:cxn ang="0">
                  <a:pos x="102" y="46"/>
                </a:cxn>
                <a:cxn ang="0">
                  <a:pos x="115" y="47"/>
                </a:cxn>
                <a:cxn ang="0">
                  <a:pos x="127" y="54"/>
                </a:cxn>
                <a:cxn ang="0">
                  <a:pos x="150" y="89"/>
                </a:cxn>
                <a:cxn ang="0">
                  <a:pos x="151" y="110"/>
                </a:cxn>
                <a:cxn ang="0">
                  <a:pos x="146" y="126"/>
                </a:cxn>
                <a:cxn ang="0">
                  <a:pos x="148" y="149"/>
                </a:cxn>
                <a:cxn ang="0">
                  <a:pos x="146" y="164"/>
                </a:cxn>
                <a:cxn ang="0">
                  <a:pos x="143" y="179"/>
                </a:cxn>
                <a:cxn ang="0">
                  <a:pos x="138" y="176"/>
                </a:cxn>
                <a:cxn ang="0">
                  <a:pos x="134" y="179"/>
                </a:cxn>
                <a:cxn ang="0">
                  <a:pos x="131" y="188"/>
                </a:cxn>
                <a:cxn ang="0">
                  <a:pos x="125" y="189"/>
                </a:cxn>
                <a:cxn ang="0">
                  <a:pos x="122" y="197"/>
                </a:cxn>
                <a:cxn ang="0">
                  <a:pos x="120" y="188"/>
                </a:cxn>
                <a:cxn ang="0">
                  <a:pos x="116" y="194"/>
                </a:cxn>
                <a:cxn ang="0">
                  <a:pos x="119" y="177"/>
                </a:cxn>
                <a:cxn ang="0">
                  <a:pos x="113" y="186"/>
                </a:cxn>
                <a:cxn ang="0">
                  <a:pos x="111" y="126"/>
                </a:cxn>
                <a:cxn ang="0">
                  <a:pos x="112" y="158"/>
                </a:cxn>
                <a:cxn ang="0">
                  <a:pos x="108" y="134"/>
                </a:cxn>
                <a:cxn ang="0">
                  <a:pos x="101" y="109"/>
                </a:cxn>
                <a:cxn ang="0">
                  <a:pos x="103" y="100"/>
                </a:cxn>
                <a:cxn ang="0">
                  <a:pos x="100" y="79"/>
                </a:cxn>
                <a:cxn ang="0">
                  <a:pos x="96" y="73"/>
                </a:cxn>
                <a:cxn ang="0">
                  <a:pos x="89" y="57"/>
                </a:cxn>
                <a:cxn ang="0">
                  <a:pos x="21" y="39"/>
                </a:cxn>
                <a:cxn ang="0">
                  <a:pos x="12" y="29"/>
                </a:cxn>
                <a:cxn ang="0">
                  <a:pos x="0" y="27"/>
                </a:cxn>
                <a:cxn ang="0">
                  <a:pos x="16" y="25"/>
                </a:cxn>
                <a:cxn ang="0">
                  <a:pos x="10" y="22"/>
                </a:cxn>
                <a:cxn ang="0">
                  <a:pos x="0" y="23"/>
                </a:cxn>
                <a:cxn ang="0">
                  <a:pos x="46" y="15"/>
                </a:cxn>
                <a:cxn ang="0">
                  <a:pos x="51" y="8"/>
                </a:cxn>
                <a:cxn ang="0">
                  <a:pos x="69" y="24"/>
                </a:cxn>
                <a:cxn ang="0">
                  <a:pos x="69" y="7"/>
                </a:cxn>
                <a:cxn ang="0">
                  <a:pos x="76" y="6"/>
                </a:cxn>
                <a:cxn ang="0">
                  <a:pos x="76" y="1"/>
                </a:cxn>
                <a:cxn ang="0">
                  <a:pos x="86" y="23"/>
                </a:cxn>
                <a:cxn ang="0">
                  <a:pos x="27" y="22"/>
                </a:cxn>
                <a:cxn ang="0">
                  <a:pos x="21" y="22"/>
                </a:cxn>
                <a:cxn ang="0">
                  <a:pos x="27" y="22"/>
                </a:cxn>
                <a:cxn ang="0">
                  <a:pos x="123" y="135"/>
                </a:cxn>
                <a:cxn ang="0">
                  <a:pos x="123" y="139"/>
                </a:cxn>
                <a:cxn ang="0">
                  <a:pos x="123" y="135"/>
                </a:cxn>
              </a:cxnLst>
              <a:rect l="0" t="0" r="r" b="b"/>
              <a:pathLst>
                <a:path w="152" h="197">
                  <a:moveTo>
                    <a:pt x="86" y="23"/>
                  </a:moveTo>
                  <a:cubicBezTo>
                    <a:pt x="89" y="31"/>
                    <a:pt x="90" y="38"/>
                    <a:pt x="93" y="44"/>
                  </a:cubicBezTo>
                  <a:cubicBezTo>
                    <a:pt x="94" y="38"/>
                    <a:pt x="93" y="32"/>
                    <a:pt x="96" y="26"/>
                  </a:cubicBezTo>
                  <a:cubicBezTo>
                    <a:pt x="99" y="34"/>
                    <a:pt x="97" y="41"/>
                    <a:pt x="97" y="49"/>
                  </a:cubicBezTo>
                  <a:cubicBezTo>
                    <a:pt x="98" y="47"/>
                    <a:pt x="100" y="46"/>
                    <a:pt x="102" y="46"/>
                  </a:cubicBezTo>
                  <a:cubicBezTo>
                    <a:pt x="104" y="51"/>
                    <a:pt x="111" y="47"/>
                    <a:pt x="115" y="47"/>
                  </a:cubicBezTo>
                  <a:cubicBezTo>
                    <a:pt x="118" y="51"/>
                    <a:pt x="123" y="51"/>
                    <a:pt x="127" y="54"/>
                  </a:cubicBezTo>
                  <a:cubicBezTo>
                    <a:pt x="140" y="63"/>
                    <a:pt x="144" y="78"/>
                    <a:pt x="150" y="89"/>
                  </a:cubicBezTo>
                  <a:cubicBezTo>
                    <a:pt x="149" y="96"/>
                    <a:pt x="152" y="103"/>
                    <a:pt x="151" y="110"/>
                  </a:cubicBezTo>
                  <a:cubicBezTo>
                    <a:pt x="150" y="116"/>
                    <a:pt x="147" y="121"/>
                    <a:pt x="146" y="126"/>
                  </a:cubicBezTo>
                  <a:cubicBezTo>
                    <a:pt x="145" y="133"/>
                    <a:pt x="148" y="141"/>
                    <a:pt x="148" y="149"/>
                  </a:cubicBezTo>
                  <a:cubicBezTo>
                    <a:pt x="148" y="154"/>
                    <a:pt x="147" y="159"/>
                    <a:pt x="146" y="164"/>
                  </a:cubicBezTo>
                  <a:cubicBezTo>
                    <a:pt x="146" y="169"/>
                    <a:pt x="147" y="175"/>
                    <a:pt x="143" y="179"/>
                  </a:cubicBezTo>
                  <a:cubicBezTo>
                    <a:pt x="141" y="180"/>
                    <a:pt x="140" y="175"/>
                    <a:pt x="138" y="176"/>
                  </a:cubicBezTo>
                  <a:cubicBezTo>
                    <a:pt x="139" y="179"/>
                    <a:pt x="136" y="177"/>
                    <a:pt x="134" y="179"/>
                  </a:cubicBezTo>
                  <a:cubicBezTo>
                    <a:pt x="133" y="182"/>
                    <a:pt x="134" y="185"/>
                    <a:pt x="131" y="188"/>
                  </a:cubicBezTo>
                  <a:cubicBezTo>
                    <a:pt x="129" y="189"/>
                    <a:pt x="127" y="187"/>
                    <a:pt x="125" y="189"/>
                  </a:cubicBezTo>
                  <a:cubicBezTo>
                    <a:pt x="125" y="192"/>
                    <a:pt x="125" y="196"/>
                    <a:pt x="122" y="197"/>
                  </a:cubicBezTo>
                  <a:cubicBezTo>
                    <a:pt x="117" y="194"/>
                    <a:pt x="123" y="191"/>
                    <a:pt x="120" y="188"/>
                  </a:cubicBezTo>
                  <a:cubicBezTo>
                    <a:pt x="117" y="190"/>
                    <a:pt x="119" y="192"/>
                    <a:pt x="116" y="194"/>
                  </a:cubicBezTo>
                  <a:cubicBezTo>
                    <a:pt x="115" y="189"/>
                    <a:pt x="119" y="183"/>
                    <a:pt x="119" y="177"/>
                  </a:cubicBezTo>
                  <a:cubicBezTo>
                    <a:pt x="116" y="180"/>
                    <a:pt x="116" y="186"/>
                    <a:pt x="113" y="186"/>
                  </a:cubicBezTo>
                  <a:cubicBezTo>
                    <a:pt x="122" y="165"/>
                    <a:pt x="121" y="145"/>
                    <a:pt x="111" y="126"/>
                  </a:cubicBezTo>
                  <a:cubicBezTo>
                    <a:pt x="109" y="137"/>
                    <a:pt x="113" y="147"/>
                    <a:pt x="112" y="158"/>
                  </a:cubicBezTo>
                  <a:cubicBezTo>
                    <a:pt x="109" y="150"/>
                    <a:pt x="110" y="142"/>
                    <a:pt x="108" y="134"/>
                  </a:cubicBezTo>
                  <a:cubicBezTo>
                    <a:pt x="106" y="126"/>
                    <a:pt x="102" y="117"/>
                    <a:pt x="101" y="109"/>
                  </a:cubicBezTo>
                  <a:cubicBezTo>
                    <a:pt x="101" y="106"/>
                    <a:pt x="103" y="103"/>
                    <a:pt x="103" y="100"/>
                  </a:cubicBezTo>
                  <a:cubicBezTo>
                    <a:pt x="104" y="95"/>
                    <a:pt x="102" y="84"/>
                    <a:pt x="100" y="79"/>
                  </a:cubicBezTo>
                  <a:cubicBezTo>
                    <a:pt x="99" y="77"/>
                    <a:pt x="97" y="76"/>
                    <a:pt x="96" y="73"/>
                  </a:cubicBezTo>
                  <a:cubicBezTo>
                    <a:pt x="94" y="67"/>
                    <a:pt x="96" y="61"/>
                    <a:pt x="89" y="57"/>
                  </a:cubicBezTo>
                  <a:cubicBezTo>
                    <a:pt x="78" y="30"/>
                    <a:pt x="41" y="24"/>
                    <a:pt x="21" y="39"/>
                  </a:cubicBezTo>
                  <a:cubicBezTo>
                    <a:pt x="18" y="36"/>
                    <a:pt x="12" y="34"/>
                    <a:pt x="12" y="29"/>
                  </a:cubicBezTo>
                  <a:cubicBezTo>
                    <a:pt x="8" y="29"/>
                    <a:pt x="4" y="31"/>
                    <a:pt x="0" y="27"/>
                  </a:cubicBezTo>
                  <a:cubicBezTo>
                    <a:pt x="5" y="25"/>
                    <a:pt x="13" y="28"/>
                    <a:pt x="16" y="25"/>
                  </a:cubicBezTo>
                  <a:cubicBezTo>
                    <a:pt x="13" y="26"/>
                    <a:pt x="12" y="24"/>
                    <a:pt x="10" y="22"/>
                  </a:cubicBezTo>
                  <a:cubicBezTo>
                    <a:pt x="7" y="22"/>
                    <a:pt x="4" y="26"/>
                    <a:pt x="0" y="23"/>
                  </a:cubicBezTo>
                  <a:cubicBezTo>
                    <a:pt x="15" y="14"/>
                    <a:pt x="30" y="13"/>
                    <a:pt x="46" y="15"/>
                  </a:cubicBezTo>
                  <a:cubicBezTo>
                    <a:pt x="47" y="12"/>
                    <a:pt x="49" y="10"/>
                    <a:pt x="51" y="8"/>
                  </a:cubicBezTo>
                  <a:cubicBezTo>
                    <a:pt x="59" y="11"/>
                    <a:pt x="59" y="24"/>
                    <a:pt x="69" y="24"/>
                  </a:cubicBezTo>
                  <a:cubicBezTo>
                    <a:pt x="69" y="19"/>
                    <a:pt x="66" y="13"/>
                    <a:pt x="69" y="7"/>
                  </a:cubicBezTo>
                  <a:cubicBezTo>
                    <a:pt x="71" y="7"/>
                    <a:pt x="74" y="5"/>
                    <a:pt x="76" y="6"/>
                  </a:cubicBezTo>
                  <a:cubicBezTo>
                    <a:pt x="77" y="5"/>
                    <a:pt x="73" y="0"/>
                    <a:pt x="76" y="1"/>
                  </a:cubicBezTo>
                  <a:cubicBezTo>
                    <a:pt x="79" y="8"/>
                    <a:pt x="84" y="15"/>
                    <a:pt x="86" y="23"/>
                  </a:cubicBezTo>
                  <a:close/>
                  <a:moveTo>
                    <a:pt x="27" y="22"/>
                  </a:moveTo>
                  <a:cubicBezTo>
                    <a:pt x="28" y="21"/>
                    <a:pt x="23" y="20"/>
                    <a:pt x="21" y="22"/>
                  </a:cubicBezTo>
                  <a:cubicBezTo>
                    <a:pt x="23" y="23"/>
                    <a:pt x="25" y="21"/>
                    <a:pt x="27" y="22"/>
                  </a:cubicBezTo>
                  <a:close/>
                  <a:moveTo>
                    <a:pt x="123" y="135"/>
                  </a:moveTo>
                  <a:cubicBezTo>
                    <a:pt x="123" y="133"/>
                    <a:pt x="123" y="139"/>
                    <a:pt x="123" y="139"/>
                  </a:cubicBezTo>
                  <a:cubicBezTo>
                    <a:pt x="124" y="140"/>
                    <a:pt x="124" y="138"/>
                    <a:pt x="123" y="135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5706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40" name="图片 139" descr="56fe26ef477a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9429" y="211046"/>
            <a:ext cx="2112233" cy="198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1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17"/>
    </mc:Choice>
    <mc:Fallback xmlns="">
      <p:transition spd="slow" advClick="0" advTm="2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" y="252"/>
            <a:ext cx="12192361" cy="6857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2367" y="2353301"/>
            <a:ext cx="7571299" cy="2155680"/>
          </a:xfrm>
          <a:prstGeom prst="rect">
            <a:avLst/>
          </a:prstGeom>
          <a:noFill/>
        </p:spPr>
        <p:txBody>
          <a:bodyPr wrap="square" lIns="123160" tIns="61576" rIns="123160" bIns="61576">
            <a:spAutoFit/>
          </a:bodyPr>
          <a:lstStyle/>
          <a:p>
            <a:pPr algn="ctr" defTabSz="963117"/>
            <a:r>
              <a:rPr lang="en-US" sz="132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1. </a:t>
            </a:r>
            <a:r>
              <a:rPr lang="en-US" sz="12000" b="1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Tập</a:t>
            </a:r>
            <a:r>
              <a:rPr lang="en-US" sz="120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12000" b="1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viết</a:t>
            </a:r>
            <a:endParaRPr lang="en-US" sz="12000" b="1" dirty="0">
              <a:ln w="12700">
                <a:solidFill>
                  <a:srgbClr val="4BACC6"/>
                </a:solidFill>
                <a:prstDash val="solid"/>
              </a:ln>
              <a:solidFill>
                <a:srgbClr val="FFFF00"/>
              </a:solidFill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4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26">
        <p:random/>
      </p:transition>
    </mc:Choice>
    <mc:Fallback xmlns="">
      <p:transition spd="slow" advTm="2726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5503" b="31428"/>
          <a:stretch/>
        </p:blipFill>
        <p:spPr>
          <a:xfrm>
            <a:off x="1" y="-26359"/>
            <a:ext cx="7431314" cy="6884371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31315" y="2754141"/>
            <a:ext cx="3715706" cy="132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77" tIns="45634" rIns="91177" bIns="45634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VNI-Avo" pitchFamily="2" charset="0"/>
              </a:rPr>
              <a:t>VTV/16</a:t>
            </a:r>
          </a:p>
        </p:txBody>
      </p:sp>
    </p:spTree>
    <p:extLst>
      <p:ext uri="{BB962C8B-B14F-4D97-AF65-F5344CB8AC3E}">
        <p14:creationId xmlns:p14="http://schemas.microsoft.com/office/powerpoint/2010/main" val="34373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5"/>
    </mc:Choice>
    <mc:Fallback xmlns="">
      <p:transition spd="slow" advTm="5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picture containing table&#10;&#10;Description automatically generated">
            <a:extLst>
              <a:ext uri="{FF2B5EF4-FFF2-40B4-BE49-F238E27FC236}">
                <a16:creationId xmlns:a16="http://schemas.microsoft.com/office/drawing/2014/main" id="{2A5937D1-FA3F-4D9C-969C-761238580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1895" cy="6745573"/>
          </a:xfrm>
        </p:spPr>
      </p:pic>
    </p:spTree>
    <p:extLst>
      <p:ext uri="{BB962C8B-B14F-4D97-AF65-F5344CB8AC3E}">
        <p14:creationId xmlns:p14="http://schemas.microsoft.com/office/powerpoint/2010/main" val="29884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35"/>
    </mc:Choice>
    <mc:Fallback xmlns="">
      <p:transition spd="slow" advTm="1793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í hiệu sách - viết">
            <a:extLst>
              <a:ext uri="{FF2B5EF4-FFF2-40B4-BE49-F238E27FC236}">
                <a16:creationId xmlns:a16="http://schemas.microsoft.com/office/drawing/2014/main" id="{26868E5A-DF90-48F3-8028-5B68438F64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557" y="32410"/>
            <a:ext cx="1139883" cy="1559367"/>
          </a:xfrm>
          <a:prstGeom prst="rect">
            <a:avLst/>
          </a:prstGeom>
        </p:spPr>
      </p:pic>
      <p:pic>
        <p:nvPicPr>
          <p:cNvPr id="6" name="HƯỚNG DẪN QUY TRÌNH VIẾT CHỮ I HOA CỠ NHỎ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AC18F8D0-B82A-467D-9D81-DB0DFF35B85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0177" y="1048512"/>
            <a:ext cx="10034016" cy="6085386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4B5BC1B3-2074-429C-84E2-5899764BD3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4" y="1647825"/>
            <a:ext cx="4193070" cy="4524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85"/>
    </mc:Choice>
    <mc:Fallback xmlns="">
      <p:transition spd="slow" advTm="74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7402" x="4581525" y="6037263"/>
          <p14:tracePt t="17498" x="3435350" y="6470650"/>
          <p14:tracePt t="17506" x="3200400" y="5984875"/>
          <p14:tracePt t="17514" x="2965450" y="5597525"/>
          <p14:tracePt t="17522" x="2743200" y="5111750"/>
          <p14:tracePt t="17531" x="2520950" y="4697413"/>
          <p14:tracePt t="17538" x="2382838" y="4419600"/>
          <p14:tracePt t="17545" x="2300288" y="4240213"/>
          <p14:tracePt t="17551" x="2230438" y="4087813"/>
          <p14:tracePt t="17559" x="2189163" y="3948113"/>
          <p14:tracePt t="17567" x="2160588" y="3851275"/>
          <p14:tracePt t="17575" x="2133600" y="3754438"/>
          <p14:tracePt t="17583" x="2133600" y="3684588"/>
          <p14:tracePt t="17591" x="2119313" y="3616325"/>
          <p14:tracePt t="17600" x="2119313" y="3587750"/>
          <p14:tracePt t="17606" x="2119313" y="3575050"/>
          <p14:tracePt t="17615" x="2119313" y="3560763"/>
          <p14:tracePt t="17621" x="2119313" y="3546475"/>
          <p14:tracePt t="17637" x="2119313" y="3532188"/>
          <p14:tracePt t="17668" x="2119313" y="3519488"/>
          <p14:tracePt t="17692" x="2133600" y="3505200"/>
          <p14:tracePt t="17713" x="2133600" y="3490913"/>
          <p14:tracePt t="17722" x="2147888" y="3478213"/>
          <p14:tracePt t="17731" x="2147888" y="3463925"/>
          <p14:tracePt t="17738" x="2147888" y="3449638"/>
          <p14:tracePt t="17753" x="2147888" y="3435350"/>
          <p14:tracePt t="17759" x="2160588" y="3435350"/>
          <p14:tracePt t="17933" x="2189163" y="3435350"/>
          <p14:tracePt t="17941" x="2216150" y="3435350"/>
          <p14:tracePt t="17950" x="2244725" y="3435350"/>
          <p14:tracePt t="17958" x="2300288" y="3449638"/>
          <p14:tracePt t="17965" x="2327275" y="3449638"/>
          <p14:tracePt t="17971" x="2382838" y="3449638"/>
          <p14:tracePt t="17981" x="2397125" y="3449638"/>
          <p14:tracePt t="17988" x="2438400" y="3449638"/>
          <p14:tracePt t="17995" x="2452688" y="3449638"/>
          <p14:tracePt t="18004" x="2465388" y="3449638"/>
          <p14:tracePt t="18011" x="2479675" y="3463925"/>
          <p14:tracePt t="18073" x="2493963" y="3463925"/>
          <p14:tracePt t="18091" x="2508250" y="3463925"/>
          <p14:tracePt t="18099" x="2535238" y="3463925"/>
          <p14:tracePt t="18108" x="2549525" y="3463925"/>
          <p14:tracePt t="18115" x="2576513" y="3463925"/>
          <p14:tracePt t="18123" x="2590800" y="3463925"/>
          <p14:tracePt t="18131" x="2605088" y="3463925"/>
          <p14:tracePt t="18138" x="2617788" y="3449638"/>
          <p14:tracePt t="18145" x="2632075" y="3435350"/>
          <p14:tracePt t="18153" x="2646363" y="3435350"/>
          <p14:tracePt t="18161" x="2673350" y="3435350"/>
          <p14:tracePt t="18170" x="2687638" y="3422650"/>
          <p14:tracePt t="18183" x="2701925" y="3408363"/>
          <p14:tracePt t="18191" x="2716213" y="3408363"/>
          <p14:tracePt t="18199" x="2716213" y="3394075"/>
          <p14:tracePt t="18215" x="2728913" y="3379788"/>
          <p14:tracePt t="18231" x="2743200" y="3352800"/>
          <p14:tracePt t="18237" x="2757488" y="3338513"/>
          <p14:tracePt t="18246" x="2770188" y="3325813"/>
          <p14:tracePt t="18253" x="2784475" y="3311525"/>
          <p14:tracePt t="18261" x="2798763" y="3297238"/>
          <p14:tracePt t="18269" x="2825750" y="3282950"/>
          <p14:tracePt t="18277" x="2840038" y="3270250"/>
          <p14:tracePt t="18286" x="2868613" y="3241675"/>
          <p14:tracePt t="18291" x="2881313" y="3241675"/>
          <p14:tracePt t="18299" x="2895600" y="3227388"/>
          <p14:tracePt t="18308" x="2909888" y="3227388"/>
          <p14:tracePt t="18315" x="2922588" y="3227388"/>
          <p14:tracePt t="18324" x="2922588" y="3214688"/>
          <p14:tracePt t="18511" x="2922588" y="3227388"/>
          <p14:tracePt t="18519" x="2909888" y="3227388"/>
          <p14:tracePt t="18527" x="2895600" y="3255963"/>
          <p14:tracePt t="18535" x="2868613" y="3255963"/>
          <p14:tracePt t="18544" x="2868613" y="3270250"/>
          <p14:tracePt t="18549" x="2854325" y="3297238"/>
          <p14:tracePt t="18558" x="2840038" y="3311525"/>
          <p14:tracePt t="18565" x="2825750" y="3325813"/>
          <p14:tracePt t="18574" x="2825750" y="3338513"/>
          <p14:tracePt t="18581" x="2813050" y="3338513"/>
          <p14:tracePt t="18589" x="2798763" y="3352800"/>
          <p14:tracePt t="18598" x="2798763" y="3367088"/>
          <p14:tracePt t="18604" x="2784475" y="3379788"/>
          <p14:tracePt t="18619" x="2770188" y="3379788"/>
          <p14:tracePt t="18627" x="2770188" y="3394075"/>
          <p14:tracePt t="18652" x="2757488" y="3408363"/>
          <p14:tracePt t="18669" x="2743200" y="3422650"/>
          <p14:tracePt t="18677" x="2728913" y="3422650"/>
          <p14:tracePt t="18694" x="2716213" y="3435350"/>
          <p14:tracePt t="18708" x="2701925" y="3449638"/>
          <p14:tracePt t="18724" x="2687638" y="3449638"/>
          <p14:tracePt t="18732" x="2687638" y="3463925"/>
          <p14:tracePt t="18739" x="2673350" y="3463925"/>
          <p14:tracePt t="18756" x="2660650" y="3463925"/>
          <p14:tracePt t="18761" x="2646363" y="3478213"/>
          <p14:tracePt t="18769" x="2632075" y="3478213"/>
          <p14:tracePt t="18777" x="2617788" y="3490913"/>
          <p14:tracePt t="18785" x="2605088" y="3490913"/>
          <p14:tracePt t="18793" x="2576513" y="3505200"/>
          <p14:tracePt t="18801" x="2563813" y="3505200"/>
          <p14:tracePt t="18815" x="2549525" y="3505200"/>
          <p14:tracePt t="18823" x="2535238" y="3505200"/>
          <p14:tracePt t="18831" x="2520950" y="3505200"/>
          <p14:tracePt t="18848" x="2508250" y="3505200"/>
          <p14:tracePt t="18856" x="2493963" y="3519488"/>
          <p14:tracePt t="18861" x="2479675" y="3519488"/>
          <p14:tracePt t="18869" x="2465388" y="3519488"/>
          <p14:tracePt t="18898" x="2452688" y="3519488"/>
          <p14:tracePt t="18902" x="2438400" y="3519488"/>
          <p14:tracePt t="18915" x="2424113" y="3519488"/>
          <p14:tracePt t="18928" x="2411413" y="3519488"/>
          <p14:tracePt t="18935" x="2397125" y="3519488"/>
          <p14:tracePt t="18951" x="2382838" y="3519488"/>
          <p14:tracePt t="18959" x="2368550" y="3519488"/>
          <p14:tracePt t="18965" x="2368550" y="3505200"/>
          <p14:tracePt t="18974" x="2341563" y="3505200"/>
          <p14:tracePt t="18982" x="2327275" y="3478213"/>
          <p14:tracePt t="18989" x="2312988" y="3463925"/>
          <p14:tracePt t="18998" x="2300288" y="3449638"/>
          <p14:tracePt t="19005" x="2271713" y="3435350"/>
          <p14:tracePt t="19014" x="2259013" y="3408363"/>
          <p14:tracePt t="19019" x="2244725" y="3394075"/>
          <p14:tracePt t="19027" x="2230438" y="3379788"/>
          <p14:tracePt t="19035" x="2216150" y="3367088"/>
          <p14:tracePt t="19043" x="2189163" y="3352800"/>
          <p14:tracePt t="19051" x="2174875" y="3338513"/>
          <p14:tracePt t="19059" x="2160588" y="3325813"/>
          <p14:tracePt t="19067" x="2147888" y="3297238"/>
          <p14:tracePt t="19073" x="2119313" y="3297238"/>
          <p14:tracePt t="19082" x="2119313" y="3282950"/>
          <p14:tracePt t="19090" x="2106613" y="3282950"/>
          <p14:tracePt t="19098" x="2106613" y="3270250"/>
          <p14:tracePt t="19105" x="2092325" y="3255963"/>
          <p14:tracePt t="19121" x="2078038" y="3241675"/>
          <p14:tracePt t="19127" x="2078038" y="3227388"/>
          <p14:tracePt t="19136" x="2063750" y="3227388"/>
          <p14:tracePt t="19144" x="2063750" y="3200400"/>
          <p14:tracePt t="19151" x="2051050" y="3200400"/>
          <p14:tracePt t="19159" x="2051050" y="3186113"/>
          <p14:tracePt t="19167" x="2036763" y="3173413"/>
          <p14:tracePt t="19174" x="2022475" y="3159125"/>
          <p14:tracePt t="19181" x="2022475" y="3130550"/>
          <p14:tracePt t="19189" x="2008188" y="3117850"/>
          <p14:tracePt t="19198" x="2008188" y="3103563"/>
          <p14:tracePt t="19206" x="1995488" y="3089275"/>
          <p14:tracePt t="19214" x="1995488" y="3074988"/>
          <p14:tracePt t="19228" x="1981200" y="3062288"/>
          <p14:tracePt t="19235" x="1966913" y="3048000"/>
          <p14:tracePt t="19244" x="1966913" y="3021013"/>
          <p14:tracePt t="19251" x="1966913" y="3006725"/>
          <p14:tracePt t="19259" x="1954213" y="3006725"/>
          <p14:tracePt t="19267" x="1954213" y="2992438"/>
          <p14:tracePt t="19275" x="1954213" y="2978150"/>
          <p14:tracePt t="19282" x="1954213" y="2965450"/>
          <p14:tracePt t="19290" x="1939925" y="2951163"/>
          <p14:tracePt t="19298" x="1939925" y="2936875"/>
          <p14:tracePt t="19315" x="1939925" y="2922588"/>
          <p14:tracePt t="19321" x="1939925" y="2909888"/>
          <p14:tracePt t="19336" x="1939925" y="2895600"/>
          <p14:tracePt t="19344" x="1939925" y="2881313"/>
          <p14:tracePt t="19351" x="1939925" y="2868613"/>
          <p14:tracePt t="19367" x="1939925" y="2854325"/>
          <p14:tracePt t="19376" x="1954213" y="2825750"/>
          <p14:tracePt t="19383" x="1966913" y="2813050"/>
          <p14:tracePt t="19389" x="1966913" y="2798763"/>
          <p14:tracePt t="19398" x="1981200" y="2798763"/>
          <p14:tracePt t="19406" x="1981200" y="2770188"/>
          <p14:tracePt t="19415" x="1995488" y="2770188"/>
          <p14:tracePt t="19421" x="1995488" y="2757488"/>
          <p14:tracePt t="19430" x="2008188" y="2743200"/>
          <p14:tracePt t="19438" x="2022475" y="2728913"/>
          <p14:tracePt t="19444" x="2036763" y="2716213"/>
          <p14:tracePt t="19451" x="2051050" y="2701925"/>
          <p14:tracePt t="19459" x="2078038" y="2673350"/>
          <p14:tracePt t="19467" x="2092325" y="2660650"/>
          <p14:tracePt t="19475" x="2106613" y="2646363"/>
          <p14:tracePt t="19483" x="2119313" y="2632075"/>
          <p14:tracePt t="19489" x="2147888" y="2617788"/>
          <p14:tracePt t="19498" x="2160588" y="2605088"/>
          <p14:tracePt t="19505" x="2174875" y="2590800"/>
          <p14:tracePt t="19514" x="2189163" y="2590800"/>
          <p14:tracePt t="19521" x="2203450" y="2576513"/>
          <p14:tracePt t="19530" x="2216150" y="2576513"/>
          <p14:tracePt t="19538" x="2230438" y="2576513"/>
          <p14:tracePt t="19551" x="2259013" y="2576513"/>
          <p14:tracePt t="19559" x="2271713" y="2576513"/>
          <p14:tracePt t="19567" x="2286000" y="2576513"/>
          <p14:tracePt t="19576" x="2312988" y="2576513"/>
          <p14:tracePt t="19583" x="2327275" y="2576513"/>
          <p14:tracePt t="19591" x="2355850" y="2576513"/>
          <p14:tracePt t="19598" x="2368550" y="2576513"/>
          <p14:tracePt t="19606" x="2382838" y="2576513"/>
          <p14:tracePt t="19614" x="2397125" y="2576513"/>
          <p14:tracePt t="19621" x="2411413" y="2576513"/>
          <p14:tracePt t="19631" x="2424113" y="2576513"/>
          <p14:tracePt t="19638" x="2452688" y="2576513"/>
          <p14:tracePt t="19646" x="2465388" y="2590800"/>
          <p14:tracePt t="19651" x="2479675" y="2605088"/>
          <p14:tracePt t="19659" x="2493963" y="2605088"/>
          <p14:tracePt t="19667" x="2508250" y="2605088"/>
          <p14:tracePt t="19676" x="2508250" y="2617788"/>
          <p14:tracePt t="19683" x="2520950" y="2617788"/>
          <p14:tracePt t="19691" x="2535238" y="2617788"/>
          <p14:tracePt t="19698" x="2549525" y="2632075"/>
          <p14:tracePt t="19706" x="2563813" y="2632075"/>
          <p14:tracePt t="19715" x="2576513" y="2646363"/>
          <p14:tracePt t="19722" x="2605088" y="2660650"/>
          <p14:tracePt t="19730" x="2617788" y="2660650"/>
          <p14:tracePt t="19738" x="2632075" y="2660650"/>
          <p14:tracePt t="19745" x="2646363" y="2673350"/>
          <p14:tracePt t="19752" x="2660650" y="2673350"/>
          <p14:tracePt t="19759" x="2673350" y="2673350"/>
          <p14:tracePt t="19767" x="2687638" y="2673350"/>
          <p14:tracePt t="19776" x="2701925" y="2687638"/>
          <p14:tracePt t="19784" x="2716213" y="2687638"/>
          <p14:tracePt t="19791" x="2728913" y="2687638"/>
          <p14:tracePt t="19799" x="2743200" y="2687638"/>
          <p14:tracePt t="19806" x="2757488" y="2687638"/>
          <p14:tracePt t="19815" x="2770188" y="2687638"/>
          <p14:tracePt t="19821" x="2784475" y="2687638"/>
          <p14:tracePt t="19832" x="2798763" y="2701925"/>
          <p14:tracePt t="19838" x="2813050" y="2701925"/>
          <p14:tracePt t="19846" x="2825750" y="2716213"/>
          <p14:tracePt t="19854" x="2840038" y="2716213"/>
          <p14:tracePt t="19867" x="2854325" y="2716213"/>
          <p14:tracePt t="19876" x="2881313" y="2728913"/>
          <p14:tracePt t="19883" x="2895600" y="2728913"/>
          <p14:tracePt t="19900" x="2909888" y="2728913"/>
          <p14:tracePt t="19908" x="2936875" y="2728913"/>
          <p14:tracePt t="19915" x="2951163" y="2728913"/>
          <p14:tracePt t="19922" x="2965450" y="2728913"/>
          <p14:tracePt t="19931" x="2978150" y="2743200"/>
          <p14:tracePt t="19938" x="2992438" y="2743200"/>
          <p14:tracePt t="19945" x="3006725" y="2743200"/>
          <p14:tracePt t="19954" x="3021013" y="2743200"/>
          <p14:tracePt t="19961" x="3033713" y="2743200"/>
          <p14:tracePt t="19967" x="3048000" y="2743200"/>
          <p14:tracePt t="19975" x="3062288" y="2743200"/>
          <p14:tracePt t="19991" x="3074988" y="2743200"/>
          <p14:tracePt t="19999" x="3089275" y="2743200"/>
          <p14:tracePt t="20007" x="3103563" y="2743200"/>
          <p14:tracePt t="20015" x="3117850" y="2743200"/>
          <p14:tracePt t="20021" x="3130550" y="2743200"/>
          <p14:tracePt t="20030" x="3144838" y="2743200"/>
          <p14:tracePt t="20045" x="3159125" y="2743200"/>
          <p14:tracePt t="20054" x="3186113" y="2743200"/>
          <p14:tracePt t="20061" x="3200400" y="2728913"/>
          <p14:tracePt t="20068" x="3214688" y="2728913"/>
          <p14:tracePt t="20075" x="3227388" y="2716213"/>
          <p14:tracePt t="20083" x="3241675" y="2701925"/>
          <p14:tracePt t="20091" x="3270250" y="2701925"/>
          <p14:tracePt t="20099" x="3282950" y="2687638"/>
          <p14:tracePt t="20108" x="3297238" y="2687638"/>
          <p14:tracePt t="20121" x="3311525" y="2673350"/>
          <p14:tracePt t="20130" x="3325813" y="2673350"/>
          <p14:tracePt t="20138" x="3338513" y="2660650"/>
          <p14:tracePt t="20145" x="3352800" y="2646363"/>
          <p14:tracePt t="20162" x="3367088" y="2646363"/>
          <p14:tracePt t="20176" x="3379788" y="2632075"/>
          <p14:tracePt t="20191" x="3394075" y="2632075"/>
          <p14:tracePt t="20208" x="3408363" y="2632075"/>
          <p14:tracePt t="20215" x="3408363" y="2617788"/>
          <p14:tracePt t="20221" x="3422650" y="2617788"/>
          <p14:tracePt t="20249" x="3435350" y="2617788"/>
          <p14:tracePt t="20283" x="3449638" y="2617788"/>
          <p14:tracePt t="20341" x="3449638" y="2605088"/>
          <p14:tracePt t="28298" x="3449638" y="2632075"/>
          <p14:tracePt t="28311" x="3449638" y="2646363"/>
          <p14:tracePt t="28328" x="3449638" y="2660650"/>
          <p14:tracePt t="28335" x="3449638" y="2673350"/>
          <p14:tracePt t="28358" x="3449638" y="2687638"/>
          <p14:tracePt t="28365" x="3449638" y="2701925"/>
          <p14:tracePt t="28382" x="3463925" y="2716213"/>
          <p14:tracePt t="28399" x="3463925" y="2728913"/>
          <p14:tracePt t="28439" x="3463925" y="2743200"/>
          <p14:tracePt t="28466" x="3478213" y="2743200"/>
          <p14:tracePt t="28473" x="3478213" y="2757488"/>
          <p14:tracePt t="28519" x="3478213" y="2770188"/>
          <p14:tracePt t="28566" x="3478213" y="2784475"/>
          <p14:tracePt t="28605" x="3490913" y="2784475"/>
          <p14:tracePt t="28619" x="3490913" y="2798763"/>
          <p14:tracePt t="28635" x="3490913" y="2813050"/>
          <p14:tracePt t="28659" x="3490913" y="2825750"/>
          <p14:tracePt t="28668" x="3505200" y="2825750"/>
          <p14:tracePt t="28674" x="3505200" y="2840038"/>
          <p14:tracePt t="28689" x="3505200" y="2854325"/>
          <p14:tracePt t="28698" x="3505200" y="2868613"/>
          <p14:tracePt t="28706" x="3519488" y="2868613"/>
          <p14:tracePt t="28715" x="3519488" y="2881313"/>
          <p14:tracePt t="28719" x="3519488" y="2895600"/>
          <p14:tracePt t="28727" x="3519488" y="2909888"/>
          <p14:tracePt t="28736" x="3519488" y="2922588"/>
          <p14:tracePt t="28743" x="3532188" y="2922588"/>
          <p14:tracePt t="28751" x="3532188" y="2936875"/>
          <p14:tracePt t="28767" x="3532188" y="2951163"/>
          <p14:tracePt t="28773" x="3532188" y="2965450"/>
          <p14:tracePt t="28782" x="3532188" y="2978150"/>
          <p14:tracePt t="28789" x="3546475" y="2978150"/>
          <p14:tracePt t="28799" x="3546475" y="2992438"/>
          <p14:tracePt t="28816" x="3546475" y="3021013"/>
          <p14:tracePt t="28821" x="3560763" y="3033713"/>
          <p14:tracePt t="28835" x="3560763" y="3048000"/>
          <p14:tracePt t="28843" x="3575050" y="3062288"/>
          <p14:tracePt t="28851" x="3575050" y="3074988"/>
          <p14:tracePt t="28867" x="3575050" y="3089275"/>
          <p14:tracePt t="28882" x="3575050" y="3103563"/>
          <p14:tracePt t="28901" x="3587750" y="3117850"/>
          <p14:tracePt t="28909" x="3587750" y="3130550"/>
          <p14:tracePt t="28932" x="3587750" y="3144838"/>
          <p14:tracePt t="28939" x="3587750" y="3159125"/>
          <p14:tracePt t="28956" x="3602038" y="3186113"/>
          <p14:tracePt t="28972" x="3602038" y="3200400"/>
          <p14:tracePt t="28985" x="3602038" y="3214688"/>
          <p14:tracePt t="29001" x="3602038" y="3227388"/>
          <p14:tracePt t="29015" x="3602038" y="3241675"/>
          <p14:tracePt t="29033" x="3602038" y="3255963"/>
          <p14:tracePt t="29059" x="3602038" y="3270250"/>
          <p14:tracePt t="29076" x="3602038" y="3282950"/>
          <p14:tracePt t="29089" x="3602038" y="3297238"/>
          <p14:tracePt t="29106" x="3602038" y="3311525"/>
          <p14:tracePt t="29121" x="3602038" y="3325813"/>
          <p14:tracePt t="29129" x="3602038" y="3338513"/>
          <p14:tracePt t="29144" x="3602038" y="3352800"/>
          <p14:tracePt t="29156" x="3602038" y="3367088"/>
          <p14:tracePt t="29171" x="3602038" y="3379788"/>
          <p14:tracePt t="29199" x="3602038" y="3394075"/>
          <p14:tracePt t="29217" x="3602038" y="3408363"/>
          <p14:tracePt t="29233" x="3602038" y="3422650"/>
          <p14:tracePt t="29248" x="3602038" y="3435350"/>
          <p14:tracePt t="29256" x="3602038" y="3449638"/>
          <p14:tracePt t="29276" x="3602038" y="3463925"/>
          <p14:tracePt t="29291" x="3602038" y="3478213"/>
          <p14:tracePt t="29299" x="3602038" y="3490913"/>
          <p14:tracePt t="29306" x="3602038" y="3505200"/>
          <p14:tracePt t="29321" x="3602038" y="3519488"/>
          <p14:tracePt t="29329" x="3602038" y="3546475"/>
          <p14:tracePt t="29346" x="3587750" y="3560763"/>
          <p14:tracePt t="29351" x="3587750" y="3575050"/>
          <p14:tracePt t="29359" x="3587750" y="3587750"/>
          <p14:tracePt t="29368" x="3575050" y="3602038"/>
          <p14:tracePt t="29375" x="3560763" y="3616325"/>
          <p14:tracePt t="29384" x="3560763" y="3630613"/>
          <p14:tracePt t="29391" x="3546475" y="3657600"/>
          <p14:tracePt t="29399" x="3546475" y="3684588"/>
          <p14:tracePt t="29406" x="3532188" y="3698875"/>
          <p14:tracePt t="29415" x="3532188" y="3713163"/>
          <p14:tracePt t="29422" x="3519488" y="3727450"/>
          <p14:tracePt t="29429" x="3519488" y="3754438"/>
          <p14:tracePt t="29438" x="3505200" y="3783013"/>
          <p14:tracePt t="29446" x="3490913" y="3824288"/>
          <p14:tracePt t="29452" x="3478213" y="3851275"/>
          <p14:tracePt t="29459" x="3463925" y="3892550"/>
          <p14:tracePt t="29468" x="3449638" y="3935413"/>
          <p14:tracePt t="29475" x="3422650" y="3989388"/>
          <p14:tracePt t="29484" x="3408363" y="4059238"/>
          <p14:tracePt t="29491" x="3379788" y="4129088"/>
          <p14:tracePt t="29499" x="3352800" y="4197350"/>
          <p14:tracePt t="29508" x="3338513" y="4252913"/>
          <p14:tracePt t="29515" x="3311525" y="4322763"/>
          <p14:tracePt t="29521" x="3282950" y="4392613"/>
          <p14:tracePt t="29530" x="3270250" y="4460875"/>
          <p14:tracePt t="29538" x="3241675" y="4530725"/>
          <p14:tracePt t="29545" x="3214688" y="4598988"/>
          <p14:tracePt t="29554" x="3200400" y="4668838"/>
          <p14:tracePt t="29561" x="3173413" y="4738688"/>
          <p14:tracePt t="29567" x="3144838" y="4806950"/>
          <p14:tracePt t="29575" x="3130550" y="4876800"/>
          <p14:tracePt t="29583" x="3103563" y="4946650"/>
          <p14:tracePt t="29591" x="3074988" y="5029200"/>
          <p14:tracePt t="29599" x="3062288" y="5099050"/>
          <p14:tracePt t="29608" x="3033713" y="5154613"/>
          <p14:tracePt t="29614" x="3021013" y="5195888"/>
          <p14:tracePt t="29622" x="3006725" y="5264150"/>
          <p14:tracePt t="29629" x="2978150" y="5307013"/>
          <p14:tracePt t="29638" x="2965450" y="5348288"/>
          <p14:tracePt t="29645" x="2951163" y="5403850"/>
          <p14:tracePt t="29654" x="2922588" y="5459413"/>
          <p14:tracePt t="29661" x="2909888" y="5500688"/>
          <p14:tracePt t="29667" x="2881313" y="5541963"/>
          <p14:tracePt t="29675" x="2868613" y="5597525"/>
          <p14:tracePt t="29683" x="2854325" y="5624513"/>
          <p14:tracePt t="29692" x="2854325" y="5653088"/>
          <p14:tracePt t="29699" x="2840038" y="5694363"/>
          <p14:tracePt t="29708" x="2840038" y="5721350"/>
          <p14:tracePt t="29716" x="2825750" y="5735638"/>
          <p14:tracePt t="29721" x="2825750" y="5749925"/>
          <p14:tracePt t="29729" x="2825750" y="5764213"/>
          <p14:tracePt t="29737" x="2813050" y="5791200"/>
          <p14:tracePt t="29746" x="2798763" y="5805488"/>
          <p14:tracePt t="29753" x="2798763" y="5818188"/>
          <p14:tracePt t="29761" x="2798763" y="5832475"/>
          <p14:tracePt t="29767" x="2798763" y="5846763"/>
          <p14:tracePt t="29776" x="2784475" y="5861050"/>
          <p14:tracePt t="29783" x="2784475" y="5873750"/>
          <p14:tracePt t="29791" x="2784475" y="5902325"/>
          <p14:tracePt t="29808" x="2784475" y="5916613"/>
          <p14:tracePt t="29822" x="2784475" y="5929313"/>
          <p14:tracePt t="29845" x="2784475" y="5943600"/>
          <p14:tracePt t="29865" x="2784475" y="5957888"/>
          <p14:tracePt t="29883" x="2784475" y="5970588"/>
          <p14:tracePt t="29899" x="2770188" y="5984875"/>
          <p14:tracePt t="29945" x="2770188" y="5999163"/>
          <p14:tracePt t="30354" x="2770188" y="5984875"/>
          <p14:tracePt t="30369" x="2770188" y="5957888"/>
          <p14:tracePt t="30385" x="2770188" y="5943600"/>
          <p14:tracePt t="30394" x="2770188" y="5929313"/>
          <p14:tracePt t="30399" x="2770188" y="5916613"/>
          <p14:tracePt t="30407" x="2770188" y="5902325"/>
          <p14:tracePt t="30416" x="2784475" y="5888038"/>
          <p14:tracePt t="30423" x="2798763" y="5873750"/>
          <p14:tracePt t="30432" x="2798763" y="5861050"/>
          <p14:tracePt t="32261" x="2813050" y="5873750"/>
          <p14:tracePt t="32269" x="2840038" y="5888038"/>
          <p14:tracePt t="32278" x="2868613" y="5888038"/>
          <p14:tracePt t="32285" x="2895600" y="5902325"/>
          <p14:tracePt t="32294" x="2909888" y="5902325"/>
          <p14:tracePt t="32300" x="2922588" y="5916613"/>
          <p14:tracePt t="32308" x="2922588" y="5929313"/>
          <p14:tracePt t="32316" x="2936875" y="5929313"/>
          <p14:tracePt t="32324" x="2951163" y="5929313"/>
          <p14:tracePt t="32343" x="2978150" y="5943600"/>
          <p14:tracePt t="32358" x="2992438" y="5943600"/>
          <p14:tracePt t="32366" x="3006725" y="5957888"/>
          <p14:tracePt t="32382" x="3021013" y="5957888"/>
          <p14:tracePt t="32389" x="3021013" y="5970588"/>
          <p14:tracePt t="32399" x="3033713" y="5970588"/>
          <p14:tracePt t="32404" x="3048000" y="5970588"/>
          <p14:tracePt t="32411" x="3062288" y="5970588"/>
          <p14:tracePt t="32419" x="3074988" y="5984875"/>
          <p14:tracePt t="32427" x="3089275" y="5984875"/>
          <p14:tracePt t="32435" x="3103563" y="5984875"/>
          <p14:tracePt t="32443" x="3130550" y="5984875"/>
          <p14:tracePt t="32451" x="3144838" y="5984875"/>
          <p14:tracePt t="32458" x="3159125" y="5984875"/>
          <p14:tracePt t="32465" x="3173413" y="5984875"/>
          <p14:tracePt t="32473" x="3173413" y="5999163"/>
          <p14:tracePt t="32485" x="3186113" y="5999163"/>
          <p14:tracePt t="32569" x="3200400" y="5999163"/>
          <p14:tracePt t="32586" x="3214688" y="5999163"/>
          <p14:tracePt t="32605" x="3227388" y="5999163"/>
          <p14:tracePt t="32651" x="3241675" y="5999163"/>
          <p14:tracePt t="32665" x="3255963" y="5984875"/>
          <p14:tracePt t="33408" x="3270250" y="5984875"/>
          <p14:tracePt t="33414" x="3270250" y="5970588"/>
          <p14:tracePt t="33425" x="3282950" y="5970588"/>
          <p14:tracePt t="33467" x="3297238" y="5957888"/>
          <p14:tracePt t="33491" x="3311525" y="5943600"/>
          <p14:tracePt t="33499" x="3325813" y="5943600"/>
          <p14:tracePt t="33507" x="3338513" y="5929313"/>
          <p14:tracePt t="33513" x="3352800" y="5929313"/>
          <p14:tracePt t="33521" x="3352800" y="5916613"/>
          <p14:tracePt t="33529" x="3367088" y="5888038"/>
          <p14:tracePt t="33538" x="3394075" y="5873750"/>
          <p14:tracePt t="33546" x="3408363" y="5861050"/>
          <p14:tracePt t="33554" x="3435350" y="5846763"/>
          <p14:tracePt t="33562" x="3449638" y="5818188"/>
          <p14:tracePt t="33568" x="3463925" y="5818188"/>
          <p14:tracePt t="33576" x="3490913" y="5791200"/>
          <p14:tracePt t="33583" x="3505200" y="5791200"/>
          <p14:tracePt t="33599" x="3519488" y="5776913"/>
          <p14:tracePt t="33608" x="3532188" y="5776913"/>
          <p14:tracePt t="33616" x="3546475" y="5764213"/>
          <p14:tracePt t="33621" x="3560763" y="5764213"/>
          <p14:tracePt t="33629" x="3602038" y="5749925"/>
          <p14:tracePt t="33638" x="3630613" y="5749925"/>
          <p14:tracePt t="33646" x="3684588" y="5735638"/>
          <p14:tracePt t="33654" x="3740150" y="5721350"/>
          <p14:tracePt t="33661" x="3810000" y="5708650"/>
          <p14:tracePt t="33670" x="3879850" y="5680075"/>
          <p14:tracePt t="33676" x="3948113" y="5665788"/>
          <p14:tracePt t="33683" x="4017963" y="5653088"/>
          <p14:tracePt t="33691" x="4100513" y="5624513"/>
          <p14:tracePt t="33699" x="4170363" y="5624513"/>
          <p14:tracePt t="33708" x="4225925" y="5611813"/>
          <p14:tracePt t="33716" x="4281488" y="5611813"/>
          <p14:tracePt t="33724" x="4308475" y="5611813"/>
          <p14:tracePt t="33729" x="4322763" y="5611813"/>
          <p14:tracePt t="33738" x="4337050" y="5611813"/>
          <p14:tracePt t="33746" x="4364038" y="5611813"/>
          <p14:tracePt t="33761" x="4378325" y="5597525"/>
          <p14:tracePt t="33769" x="4392613" y="5583238"/>
          <p14:tracePt t="33776" x="4405313" y="5583238"/>
          <p14:tracePt t="33783" x="4419600" y="5583238"/>
          <p14:tracePt t="33791" x="4433888" y="5583238"/>
          <p14:tracePt t="33799" x="4446588" y="5583238"/>
          <p14:tracePt t="33808" x="4460875" y="5583238"/>
          <p14:tracePt t="33815" x="4489450" y="5583238"/>
          <p14:tracePt t="33823" x="4502150" y="5583238"/>
          <p14:tracePt t="33829" x="4516438" y="5583238"/>
          <p14:tracePt t="33838" x="4530725" y="5583238"/>
          <p14:tracePt t="33845" x="4557713" y="5583238"/>
          <p14:tracePt t="33854" x="4586288" y="5597525"/>
          <p14:tracePt t="33862" x="4627563" y="5597525"/>
          <p14:tracePt t="33869" x="4697413" y="5624513"/>
          <p14:tracePt t="33876" x="4779963" y="5638800"/>
          <p14:tracePt t="33883" x="4876800" y="5653088"/>
          <p14:tracePt t="33901" x="5111750" y="5653088"/>
          <p14:tracePt t="33907" x="5222875" y="5653088"/>
          <p14:tracePt t="33916" x="5389563" y="5665788"/>
          <p14:tracePt t="33924" x="5541963" y="5694363"/>
          <p14:tracePt t="33929" x="5665788" y="5735638"/>
          <p14:tracePt t="33937" x="5776913" y="5764213"/>
          <p14:tracePt t="33945" x="5861050" y="5791200"/>
          <p14:tracePt t="33953" x="5929313" y="5818188"/>
          <p14:tracePt t="33961" x="5984875" y="5832475"/>
          <p14:tracePt t="33969" x="6040438" y="5861050"/>
          <p14:tracePt t="33977" x="6081713" y="5873750"/>
          <p14:tracePt t="33983" x="6110288" y="5902325"/>
          <p14:tracePt t="33991" x="6165850" y="5916613"/>
          <p14:tracePt t="33999" x="6221413" y="5943600"/>
          <p14:tracePt t="34008" x="6275388" y="5957888"/>
          <p14:tracePt t="34016" x="6345238" y="5970588"/>
          <p14:tracePt t="34024" x="6442075" y="5999163"/>
          <p14:tracePt t="34033" x="6594475" y="6026150"/>
          <p14:tracePt t="34038" x="6761163" y="6069013"/>
          <p14:tracePt t="34045" x="7010400" y="6122988"/>
          <p14:tracePt t="34054" x="7356475" y="6151563"/>
          <p14:tracePt t="34062" x="7731125" y="6192838"/>
          <p14:tracePt t="34069" x="8147050" y="6234113"/>
          <p14:tracePt t="34078" x="8616950" y="6330950"/>
          <p14:tracePt t="34085" x="9102725" y="6415088"/>
          <p14:tracePt t="34091" x="9448800" y="6456363"/>
          <p14:tracePt t="34099" x="9767888" y="6483350"/>
          <p14:tracePt t="34108" x="10044113" y="6526213"/>
          <p14:tracePt t="34116" x="10169525" y="6553200"/>
          <p14:tracePt t="34124" x="10293350" y="6567488"/>
          <p14:tracePt t="34133" x="10348913" y="6567488"/>
          <p14:tracePt t="34139" x="10377488" y="6567488"/>
          <p14:tracePt t="34191" x="10390188" y="6567488"/>
          <p14:tracePt t="34199" x="10515600" y="6594475"/>
          <p14:tracePt t="34208" x="10694988" y="6635750"/>
          <p14:tracePt t="34215" x="10931525" y="6705600"/>
          <p14:tracePt t="34224" x="11222038" y="6775450"/>
          <p14:tracePt t="34232" x="11415713" y="6816725"/>
          <p14:tracePt t="34601" x="11415713" y="6732588"/>
          <p14:tracePt t="34609" x="11512550" y="6635750"/>
          <p14:tracePt t="34616" x="11609388" y="6526213"/>
          <p14:tracePt t="34623" x="11707813" y="6415088"/>
          <p14:tracePt t="34633" x="11831638" y="6303963"/>
          <p14:tracePt t="34639" x="11998325" y="6192838"/>
          <p14:tracePt t="34649" x="12165013" y="6069013"/>
        </p14:tracePtLst>
      </p14:laserTraceLst>
    </p:ext>
    <p:ext uri="{E180D4A7-C9FB-4DFB-919C-405C955672EB}">
      <p14:showEvtLst xmlns:p14="http://schemas.microsoft.com/office/powerpoint/2010/main">
        <p14:playEvt time="36165" objId="6"/>
        <p14:stopEvt time="53229" objId="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43B1AF0E-107B-4987-8215-BE0A32D874DA}"/>
              </a:ext>
            </a:extLst>
          </p:cNvPr>
          <p:cNvSpPr txBox="1"/>
          <p:nvPr/>
        </p:nvSpPr>
        <p:spPr>
          <a:xfrm>
            <a:off x="2532185" y="308801"/>
            <a:ext cx="5849815" cy="737117"/>
          </a:xfrm>
          <a:prstGeom prst="rect">
            <a:avLst/>
          </a:prstGeom>
          <a:noFill/>
        </p:spPr>
        <p:txBody>
          <a:bodyPr wrap="square" lIns="120404" tIns="60194" rIns="120404" bIns="60194" rtlCol="0">
            <a:spAutoFit/>
          </a:bodyPr>
          <a:lstStyle/>
          <a:p>
            <a:pPr defTabSz="1206622">
              <a:defRPr/>
            </a:pPr>
            <a:r>
              <a:rPr lang="en-US" sz="4000" b="1" kern="0" dirty="0" err="1">
                <a:solidFill>
                  <a:srgbClr val="0B1FB5"/>
                </a:solidFill>
                <a:latin typeface="VNI-Avo" pitchFamily="2" charset="0"/>
              </a:rPr>
              <a:t>Tö</a:t>
            </a:r>
            <a:r>
              <a:rPr lang="en-US" sz="4000" b="1" kern="0" dirty="0">
                <a:solidFill>
                  <a:srgbClr val="0B1FB5"/>
                </a:solidFill>
                <a:latin typeface="VNI-Avo" pitchFamily="2" charset="0"/>
              </a:rPr>
              <a:t> </a:t>
            </a:r>
            <a:r>
              <a:rPr lang="en-US" sz="4000" b="1" kern="0" dirty="0" err="1">
                <a:solidFill>
                  <a:srgbClr val="0B1FB5"/>
                </a:solidFill>
                <a:latin typeface="VNI-Avo" pitchFamily="2" charset="0"/>
              </a:rPr>
              <a:t>theá</a:t>
            </a:r>
            <a:r>
              <a:rPr lang="en-US" sz="4000" b="1" kern="0" dirty="0">
                <a:solidFill>
                  <a:srgbClr val="0B1FB5"/>
                </a:solidFill>
                <a:latin typeface="VNI-Avo" pitchFamily="2" charset="0"/>
              </a:rPr>
              <a:t> </a:t>
            </a:r>
            <a:r>
              <a:rPr lang="en-US" sz="4000" b="1" kern="0" dirty="0" err="1">
                <a:solidFill>
                  <a:srgbClr val="0B1FB5"/>
                </a:solidFill>
                <a:latin typeface="VNI-Avo" pitchFamily="2" charset="0"/>
              </a:rPr>
              <a:t>ngoài</a:t>
            </a:r>
            <a:r>
              <a:rPr lang="en-US" sz="4000" b="1" kern="0" dirty="0">
                <a:solidFill>
                  <a:srgbClr val="0B1FB5"/>
                </a:solidFill>
                <a:latin typeface="VNI-Avo" pitchFamily="2" charset="0"/>
              </a:rPr>
              <a:t> </a:t>
            </a:r>
            <a:r>
              <a:rPr lang="en-US" sz="4000" b="1" kern="0" dirty="0" err="1">
                <a:solidFill>
                  <a:srgbClr val="0B1FB5"/>
                </a:solidFill>
                <a:latin typeface="VNI-Avo" pitchFamily="2" charset="0"/>
              </a:rPr>
              <a:t>vieát</a:t>
            </a:r>
            <a:endParaRPr lang="vi-VN" sz="4000" b="1" kern="0" dirty="0">
              <a:solidFill>
                <a:srgbClr val="0B1FB5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4FF6FD3-F2A6-4C80-A274-1C06A54FEC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3530393" y="1340751"/>
            <a:ext cx="4245303" cy="4918252"/>
          </a:xfrm>
          <a:prstGeom prst="rect">
            <a:avLst/>
          </a:prstGeom>
        </p:spPr>
      </p:pic>
      <p:pic>
        <p:nvPicPr>
          <p:cNvPr id="6" name="Kí hiệu sách - viết">
            <a:extLst>
              <a:ext uri="{FF2B5EF4-FFF2-40B4-BE49-F238E27FC236}">
                <a16:creationId xmlns:a16="http://schemas.microsoft.com/office/drawing/2014/main" id="{26868E5A-DF90-48F3-8028-5B68438F6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557" y="32410"/>
            <a:ext cx="1139883" cy="15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78"/>
    </mc:Choice>
    <mc:Fallback xmlns="">
      <p:transition spd="slow" advTm="26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"/>
          <a:stretch/>
        </p:blipFill>
        <p:spPr bwMode="auto">
          <a:xfrm>
            <a:off x="208849" y="1817078"/>
            <a:ext cx="11774301" cy="306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í hiệu sách - viết">
            <a:extLst>
              <a:ext uri="{FF2B5EF4-FFF2-40B4-BE49-F238E27FC236}">
                <a16:creationId xmlns:a16="http://schemas.microsoft.com/office/drawing/2014/main" id="{26868E5A-DF90-48F3-8028-5B68438F64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" y="221"/>
            <a:ext cx="1139883" cy="15593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4566" y="2470185"/>
            <a:ext cx="10764318" cy="861698"/>
          </a:xfrm>
          <a:prstGeom prst="rect">
            <a:avLst/>
          </a:prstGeom>
        </p:spPr>
        <p:txBody>
          <a:bodyPr wrap="square" lIns="91357" tIns="45682" rIns="91357" bIns="45682">
            <a:spAutoFit/>
          </a:bodyPr>
          <a:lstStyle/>
          <a:p>
            <a:r>
              <a:rPr lang="vi-VN" sz="4800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4700" b="1" dirty="0" err="1">
                <a:latin typeface="HP001 4 hàng" panose="020B0603050302020204" pitchFamily="34" charset="0"/>
                <a:ea typeface="HP001" pitchFamily="34" charset="0"/>
              </a:rPr>
              <a:t>Í</a:t>
            </a:r>
            <a:r>
              <a:rPr lang="en-US" sz="4800" b="1" dirty="0" err="1">
                <a:latin typeface="HP001 4 hàng" panose="020B0603050302020204" pitchFamily="34" charset="0"/>
                <a:ea typeface="HP001" pitchFamily="34" charset="0"/>
              </a:rPr>
              <a:t>t</a:t>
            </a:r>
            <a:r>
              <a:rPr lang="en-US" sz="4800" b="1" dirty="0"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ea typeface="HP001" pitchFamily="34" charset="0"/>
              </a:rPr>
              <a:t>vận</a:t>
            </a:r>
            <a:r>
              <a:rPr lang="en-US" sz="4800" b="1" dirty="0"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ea typeface="HP001" pitchFamily="34" charset="0"/>
              </a:rPr>
              <a:t>động</a:t>
            </a:r>
            <a:r>
              <a:rPr lang="en-US" sz="4800" b="1" dirty="0"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ea typeface="HP001" pitchFamily="34" charset="0"/>
              </a:rPr>
              <a:t>sẽ</a:t>
            </a:r>
            <a:r>
              <a:rPr lang="en-US" sz="4800" b="1" dirty="0"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ea typeface="HP001" pitchFamily="34" charset="0"/>
              </a:rPr>
              <a:t>không</a:t>
            </a:r>
            <a:r>
              <a:rPr lang="en-US" sz="4800" b="1" dirty="0"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ea typeface="HP001" pitchFamily="34" charset="0"/>
              </a:rPr>
              <a:t>tốt</a:t>
            </a:r>
            <a:r>
              <a:rPr lang="en-US" sz="4800" b="1" dirty="0"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ea typeface="HP001" pitchFamily="34" charset="0"/>
              </a:rPr>
              <a:t>cho</a:t>
            </a:r>
            <a:r>
              <a:rPr lang="en-US" sz="4800" b="1" dirty="0"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ea typeface="HP001" pitchFamily="34" charset="0"/>
              </a:rPr>
              <a:t>sức</a:t>
            </a:r>
            <a:r>
              <a:rPr lang="en-US" sz="4800" b="1" dirty="0"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ea typeface="HP001" pitchFamily="34" charset="0"/>
              </a:rPr>
              <a:t>khỏe</a:t>
            </a:r>
            <a:r>
              <a:rPr lang="vi-VN" sz="4800" b="1" dirty="0">
                <a:latin typeface="HP001 4 hàng" panose="020B0603050302020204" pitchFamily="34" charset="0"/>
                <a:ea typeface="HP001" pitchFamily="34" charset="0"/>
              </a:rPr>
              <a:t>.</a:t>
            </a:r>
            <a:r>
              <a:rPr lang="el-GR" sz="4800" b="1" dirty="0">
                <a:latin typeface="HP001 4 hàng" panose="020B0603050302020204" pitchFamily="34" charset="0"/>
                <a:ea typeface="HP001" pitchFamily="34" charset="0"/>
              </a:rPr>
              <a:t> </a:t>
            </a:r>
            <a:endParaRPr lang="vi-VN" sz="4800" b="1" dirty="0">
              <a:latin typeface="HP001 4 hàng" panose="020B0603050302020204" pitchFamily="34" charset="0"/>
              <a:ea typeface="HP001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41841" y="3062514"/>
            <a:ext cx="6821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AC1555-C544-45B5-BEC6-C967CB227B34}"/>
              </a:ext>
            </a:extLst>
          </p:cNvPr>
          <p:cNvCxnSpPr>
            <a:cxnSpLocks/>
          </p:cNvCxnSpPr>
          <p:nvPr/>
        </p:nvCxnSpPr>
        <p:spPr>
          <a:xfrm>
            <a:off x="1139924" y="2175363"/>
            <a:ext cx="0" cy="56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C9A9AF3-8D8D-4688-94F5-21325D41020B}"/>
              </a:ext>
            </a:extLst>
          </p:cNvPr>
          <p:cNvSpPr/>
          <p:nvPr/>
        </p:nvSpPr>
        <p:spPr>
          <a:xfrm>
            <a:off x="602844" y="3396306"/>
            <a:ext cx="697459" cy="830920"/>
          </a:xfrm>
          <a:prstGeom prst="rect">
            <a:avLst/>
          </a:prstGeom>
        </p:spPr>
        <p:txBody>
          <a:bodyPr wrap="none" lIns="91357" tIns="45682" rIns="91357" bIns="45682">
            <a:spAutoFit/>
          </a:bodyPr>
          <a:lstStyle/>
          <a:p>
            <a:r>
              <a:rPr lang="vi-VN" sz="4800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4800" b="1" dirty="0">
                <a:latin typeface="HP001 4 hàng" panose="020B0603050302020204" pitchFamily="34" charset="0"/>
                <a:ea typeface="HP001" pitchFamily="34" charset="0"/>
              </a:rPr>
              <a:t>I</a:t>
            </a:r>
            <a:endParaRPr lang="vi-VN" sz="4800" b="1" dirty="0">
              <a:latin typeface="HP001 4 hàng" panose="020B0603050302020204" pitchFamily="34" charset="0"/>
              <a:ea typeface="HP001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268198-1EDE-43DE-B2A8-38B395FF4F91}"/>
              </a:ext>
            </a:extLst>
          </p:cNvPr>
          <p:cNvCxnSpPr>
            <a:cxnSpLocks/>
          </p:cNvCxnSpPr>
          <p:nvPr/>
        </p:nvCxnSpPr>
        <p:spPr>
          <a:xfrm flipV="1">
            <a:off x="1078538" y="2262554"/>
            <a:ext cx="46877" cy="7454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8257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50"/>
    </mc:Choice>
    <mc:Fallback xmlns="">
      <p:transition spd="slow" advTm="50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" y="76468"/>
            <a:ext cx="12192361" cy="6857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0602" y="2353260"/>
            <a:ext cx="8338602" cy="1478656"/>
          </a:xfrm>
          <a:prstGeom prst="rect">
            <a:avLst/>
          </a:prstGeom>
          <a:noFill/>
        </p:spPr>
        <p:txBody>
          <a:bodyPr wrap="square" lIns="123246" tIns="61618" rIns="123246" bIns="61618">
            <a:spAutoFit/>
          </a:bodyPr>
          <a:lstStyle/>
          <a:p>
            <a:pPr algn="ctr" defTabSz="963878"/>
            <a:r>
              <a:rPr lang="en-US" sz="88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HP001" panose="020B0603050302020204" pitchFamily="34" charset="0"/>
              </a:rPr>
              <a:t>2. </a:t>
            </a:r>
            <a:r>
              <a:rPr lang="en-US" sz="8800" b="1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HP001" panose="020B0603050302020204" pitchFamily="34" charset="0"/>
              </a:rPr>
              <a:t>Nhìn</a:t>
            </a:r>
            <a:r>
              <a:rPr lang="en-US" sz="88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HP001" panose="020B0603050302020204" pitchFamily="34" charset="0"/>
              </a:rPr>
              <a:t> - </a:t>
            </a:r>
            <a:r>
              <a:rPr lang="en-US" sz="8800" b="1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HP001" panose="020B0603050302020204" pitchFamily="34" charset="0"/>
              </a:rPr>
              <a:t>viết</a:t>
            </a:r>
            <a:r>
              <a:rPr lang="en-US" sz="88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240" y="6452148"/>
            <a:ext cx="482131" cy="48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1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9"/>
    </mc:Choice>
    <mc:Fallback xmlns="">
      <p:transition spd="slow" advTm="6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90133&quot;&gt;&lt;property id=&quot;20148&quot; value=&quot;5&quot;/&gt;&lt;property id=&quot;20300&quot; value=&quot;Slide 6&quot;/&gt;&lt;property id=&quot;20307&quot; value=&quot;287&quot;/&gt;&lt;/object&gt;&lt;object type=&quot;3&quot; unique_id=&quot;494922&quot;&gt;&lt;property id=&quot;20148&quot; value=&quot;5&quot;/&gt;&lt;property id=&quot;20300&quot; value=&quot;Slide 10&quot;/&gt;&lt;property id=&quot;20307&quot; value=&quot;300&quot;/&gt;&lt;/object&gt;&lt;object type=&quot;3&quot; unique_id=&quot;496557&quot;&gt;&lt;property id=&quot;20148&quot; value=&quot;5&quot;/&gt;&lt;property id=&quot;20300&quot; value=&quot;Slide 39&quot;/&gt;&lt;property id=&quot;20307&quot; value=&quot;309&quot;/&gt;&lt;/object&gt;&lt;object type=&quot;3&quot; unique_id=&quot;496558&quot;&gt;&lt;property id=&quot;20148&quot; value=&quot;5&quot;/&gt;&lt;property id=&quot;20300&quot; value=&quot;Slide 41&quot;/&gt;&lt;property id=&quot;20307&quot; value=&quot;310&quot;/&gt;&lt;/object&gt;&lt;object type=&quot;3&quot; unique_id=&quot;496788&quot;&gt;&lt;property id=&quot;20148&quot; value=&quot;5&quot;/&gt;&lt;property id=&quot;20300&quot; value=&quot;Slide 42&quot;/&gt;&lt;property id=&quot;20307&quot; value=&quot;313&quot;/&gt;&lt;/object&gt;&lt;object type=&quot;3&quot; unique_id=&quot;497457&quot;&gt;&lt;property id=&quot;20148&quot; value=&quot;5&quot;/&gt;&lt;property id=&quot;20300&quot; value=&quot;Slide 48&quot;/&gt;&lt;property id=&quot;20307&quot; value=&quot;315&quot;/&gt;&lt;/object&gt;&lt;object type=&quot;3&quot; unique_id=&quot;497828&quot;&gt;&lt;property id=&quot;20148&quot; value=&quot;5&quot;/&gt;&lt;property id=&quot;20300&quot; value=&quot;Slide 55&quot;/&gt;&lt;property id=&quot;20307&quot; value=&quot;317&quot;/&gt;&lt;/object&gt;&lt;object type=&quot;3&quot; unique_id=&quot;498077&quot;&gt;&lt;property id=&quot;20148&quot; value=&quot;5&quot;/&gt;&lt;property id=&quot;20300&quot; value=&quot;Slide 33&quot;/&gt;&lt;property id=&quot;20307&quot; value=&quot;319&quot;/&gt;&lt;/object&gt;&lt;object type=&quot;3&quot; unique_id=&quot;498078&quot;&gt;&lt;property id=&quot;20148&quot; value=&quot;5&quot;/&gt;&lt;property id=&quot;20300&quot; value=&quot;Slide 34&quot;/&gt;&lt;property id=&quot;20307&quot; value=&quot;320&quot;/&gt;&lt;/object&gt;&lt;object type=&quot;3&quot; unique_id=&quot;498080&quot;&gt;&lt;property id=&quot;20148&quot; value=&quot;5&quot;/&gt;&lt;property id=&quot;20300&quot; value=&quot;Slide 37&quot;/&gt;&lt;property id=&quot;20307&quot; value=&quot;322&quot;/&gt;&lt;/object&gt;&lt;object type=&quot;3&quot; unique_id=&quot;498545&quot;&gt;&lt;property id=&quot;20148&quot; value=&quot;5&quot;/&gt;&lt;property id=&quot;20300&quot; value=&quot;Slide 35&quot;/&gt;&lt;property id=&quot;20307&quot; value=&quot;324&quot;/&gt;&lt;/object&gt;&lt;object type=&quot;3&quot; unique_id=&quot;507430&quot;&gt;&lt;property id=&quot;20148&quot; value=&quot;5&quot;/&gt;&lt;property id=&quot;20300&quot; value=&quot;Slide 31&quot;/&gt;&lt;property id=&quot;20307&quot; value=&quot;340&quot;/&gt;&lt;/object&gt;&lt;object type=&quot;3&quot; unique_id=&quot;510046&quot;&gt;&lt;property id=&quot;20148&quot; value=&quot;5&quot;/&gt;&lt;property id=&quot;20300&quot; value=&quot;Slide 53&quot;/&gt;&lt;property id=&quot;20307&quot; value=&quot;346&quot;/&gt;&lt;/object&gt;&lt;object type=&quot;3&quot; unique_id=&quot;510047&quot;&gt;&lt;property id=&quot;20148&quot; value=&quot;5&quot;/&gt;&lt;property id=&quot;20300&quot; value=&quot;Slide 54&quot;/&gt;&lt;property id=&quot;20307&quot; value=&quot;347&quot;/&gt;&lt;/object&gt;&lt;object type=&quot;3&quot; unique_id=&quot;510088&quot;&gt;&lt;property id=&quot;20148&quot; value=&quot;5&quot;/&gt;&lt;property id=&quot;20300&quot; value=&quot;Slide 56&quot;/&gt;&lt;property id=&quot;20307&quot; value=&quot;348&quot;/&gt;&lt;/object&gt;&lt;object type=&quot;3&quot; unique_id=&quot;510089&quot;&gt;&lt;property id=&quot;20148&quot; value=&quot;5&quot;/&gt;&lt;property id=&quot;20300&quot; value=&quot;Slide 64&quot;/&gt;&lt;property id=&quot;20307&quot; value=&quot;349&quot;/&gt;&lt;/object&gt;&lt;object type=&quot;3&quot; unique_id=&quot;517903&quot;&gt;&lt;property id=&quot;20148&quot; value=&quot;5&quot;/&gt;&lt;property id=&quot;20300&quot; value=&quot;Slide 2&quot;/&gt;&lt;property id=&quot;20307&quot; value=&quot;353&quot;/&gt;&lt;/object&gt;&lt;object type=&quot;3&quot; unique_id=&quot;518137&quot;&gt;&lt;property id=&quot;20148&quot; value=&quot;5&quot;/&gt;&lt;property id=&quot;20300&quot; value=&quot;Slide 4&quot;/&gt;&lt;property id=&quot;20307&quot; value=&quot;355&quot;/&gt;&lt;/object&gt;&lt;object type=&quot;3&quot; unique_id=&quot;544426&quot;&gt;&lt;property id=&quot;20148&quot; value=&quot;5&quot;/&gt;&lt;property id=&quot;20300&quot; value=&quot;Slide 26&quot;/&gt;&lt;property id=&quot;20307&quot; value=&quot;372&quot;/&gt;&lt;/object&gt;&lt;object type=&quot;3&quot; unique_id=&quot;544427&quot;&gt;&lt;property id=&quot;20148&quot; value=&quot;5&quot;/&gt;&lt;property id=&quot;20300&quot; value=&quot;Slide 27&quot;/&gt;&lt;property id=&quot;20307&quot; value=&quot;373&quot;/&gt;&lt;/object&gt;&lt;object type=&quot;3&quot; unique_id=&quot;546241&quot;&gt;&lt;property id=&quot;20148&quot; value=&quot;5&quot;/&gt;&lt;property id=&quot;20300&quot; value=&quot;Slide 23&quot;/&gt;&lt;property id=&quot;20307&quot; value=&quot;376&quot;/&gt;&lt;/object&gt;&lt;object type=&quot;3&quot; unique_id=&quot;546242&quot;&gt;&lt;property id=&quot;20148&quot; value=&quot;5&quot;/&gt;&lt;property id=&quot;20300&quot; value=&quot;Slide 24&quot;/&gt;&lt;property id=&quot;20307&quot; value=&quot;377&quot;/&gt;&lt;/object&gt;&lt;object type=&quot;3&quot; unique_id=&quot;546649&quot;&gt;&lt;property id=&quot;20148&quot; value=&quot;5&quot;/&gt;&lt;property id=&quot;20300&quot; value=&quot;Slide 46&quot;/&gt;&lt;property id=&quot;20307&quot; value=&quot;380&quot;/&gt;&lt;/object&gt;&lt;object type=&quot;3&quot; unique_id=&quot;547900&quot;&gt;&lt;property id=&quot;20148&quot; value=&quot;5&quot;/&gt;&lt;property id=&quot;20300&quot; value=&quot;Slide 21&quot;/&gt;&lt;property id=&quot;20307&quot; value=&quot;382&quot;/&gt;&lt;/object&gt;&lt;object type=&quot;3&quot; unique_id=&quot;548780&quot;&gt;&lt;property id=&quot;20148&quot; value=&quot;5&quot;/&gt;&lt;property id=&quot;20300&quot; value=&quot;Slide 7&quot;/&gt;&lt;property id=&quot;20307&quot; value=&quot;384&quot;/&gt;&lt;/object&gt;&lt;object type=&quot;3&quot; unique_id=&quot;548781&quot;&gt;&lt;property id=&quot;20148&quot; value=&quot;5&quot;/&gt;&lt;property id=&quot;20300&quot; value=&quot;Slide 8&quot;/&gt;&lt;property id=&quot;20307&quot; value=&quot;385&quot;/&gt;&lt;/object&gt;&lt;object type=&quot;3&quot; unique_id=&quot;552429&quot;&gt;&lt;property id=&quot;20148&quot; value=&quot;5&quot;/&gt;&lt;property id=&quot;20300&quot; value=&quot;Slide 3&quot;/&gt;&lt;property id=&quot;20307&quot; value=&quot;394&quot;/&gt;&lt;/object&gt;&lt;object type=&quot;3&quot; unique_id=&quot;553122&quot;&gt;&lt;property id=&quot;20148&quot; value=&quot;5&quot;/&gt;&lt;property id=&quot;20300&quot; value=&quot;Slide 1&quot;/&gt;&lt;property id=&quot;20307&quot; value=&quot;399&quot;/&gt;&lt;/object&gt;&lt;object type=&quot;3&quot; unique_id=&quot;554050&quot;&gt;&lt;property id=&quot;20148&quot; value=&quot;5&quot;/&gt;&lt;property id=&quot;20300&quot; value=&quot;Slide 9&quot;/&gt;&lt;property id=&quot;20307&quot; value=&quot;400&quot;/&gt;&lt;/object&gt;&lt;object type=&quot;3&quot; unique_id=&quot;554599&quot;&gt;&lt;property id=&quot;20148&quot; value=&quot;5&quot;/&gt;&lt;property id=&quot;20300&quot; value=&quot;Slide 12&quot;/&gt;&lt;property id=&quot;20307&quot; value=&quot;401&quot;/&gt;&lt;/object&gt;&lt;object type=&quot;3&quot; unique_id=&quot;559830&quot;&gt;&lt;property id=&quot;20148&quot; value=&quot;5&quot;/&gt;&lt;property id=&quot;20300&quot; value=&quot;Slide 43&quot;/&gt;&lt;property id=&quot;20307&quot; value=&quot;405&quot;/&gt;&lt;/object&gt;&lt;object type=&quot;3&quot; unique_id=&quot;559831&quot;&gt;&lt;property id=&quot;20148&quot; value=&quot;5&quot;/&gt;&lt;property id=&quot;20300&quot; value=&quot;Slide 44&quot;/&gt;&lt;property id=&quot;20307&quot; value=&quot;403&quot;/&gt;&lt;/object&gt;&lt;object type=&quot;3&quot; unique_id=&quot;559832&quot;&gt;&lt;property id=&quot;20148&quot; value=&quot;5&quot;/&gt;&lt;property id=&quot;20300&quot; value=&quot;Slide 45&quot;/&gt;&lt;property id=&quot;20307&quot; value=&quot;404&quot;/&gt;&lt;/object&gt;&lt;object type=&quot;3&quot; unique_id=&quot;560692&quot;&gt;&lt;property id=&quot;20148&quot; value=&quot;5&quot;/&gt;&lt;property id=&quot;20300&quot; value=&quot;Slide 29&quot;/&gt;&lt;property id=&quot;20307&quot; value=&quot;407&quot;/&gt;&lt;/object&gt;&lt;object type=&quot;3&quot; unique_id=&quot;560693&quot;&gt;&lt;property id=&quot;20148&quot; value=&quot;5&quot;/&gt;&lt;property id=&quot;20300&quot; value=&quot;Slide 30&quot;/&gt;&lt;property id=&quot;20307&quot; value=&quot;408&quot;/&gt;&lt;/object&gt;&lt;object type=&quot;3&quot; unique_id=&quot;561650&quot;&gt;&lt;property id=&quot;20148&quot; value=&quot;5&quot;/&gt;&lt;property id=&quot;20300&quot; value=&quot;Slide 57&quot;/&gt;&lt;property id=&quot;20307&quot; value=&quot;409&quot;/&gt;&lt;/object&gt;&lt;object type=&quot;3&quot; unique_id=&quot;561651&quot;&gt;&lt;property id=&quot;20148&quot; value=&quot;5&quot;/&gt;&lt;property id=&quot;20300&quot; value=&quot;Slide 58&quot;/&gt;&lt;property id=&quot;20307&quot; value=&quot;410&quot;/&gt;&lt;/object&gt;&lt;object type=&quot;3&quot; unique_id=&quot;561652&quot;&gt;&lt;property id=&quot;20148&quot; value=&quot;5&quot;/&gt;&lt;property id=&quot;20300&quot; value=&quot;Slide 59&quot;/&gt;&lt;property id=&quot;20307&quot; value=&quot;411&quot;/&gt;&lt;/object&gt;&lt;object type=&quot;3&quot; unique_id=&quot;561653&quot;&gt;&lt;property id=&quot;20148&quot; value=&quot;5&quot;/&gt;&lt;property id=&quot;20300&quot; value=&quot;Slide 60&quot;/&gt;&lt;property id=&quot;20307&quot; value=&quot;412&quot;/&gt;&lt;/object&gt;&lt;object type=&quot;3&quot; unique_id=&quot;561654&quot;&gt;&lt;property id=&quot;20148&quot; value=&quot;5&quot;/&gt;&lt;property id=&quot;20300&quot; value=&quot;Slide 61&quot;/&gt;&lt;property id=&quot;20307&quot; value=&quot;413&quot;/&gt;&lt;/object&gt;&lt;object type=&quot;3&quot; unique_id=&quot;561655&quot;&gt;&lt;property id=&quot;20148&quot; value=&quot;5&quot;/&gt;&lt;property id=&quot;20300&quot; value=&quot;Slide 62&quot;/&gt;&lt;property id=&quot;20307&quot; value=&quot;414&quot;/&gt;&lt;/object&gt;&lt;object type=&quot;3&quot; unique_id=&quot;562280&quot;&gt;&lt;property id=&quot;20148&quot; value=&quot;5&quot;/&gt;&lt;property id=&quot;20300&quot; value=&quot;Slide 63&quot;/&gt;&lt;property id=&quot;20307&quot; value=&quot;415&quot;/&gt;&lt;/object&gt;&lt;object type=&quot;3&quot; unique_id=&quot;562594&quot;&gt;&lt;property id=&quot;20148&quot; value=&quot;5&quot;/&gt;&lt;property id=&quot;20300&quot; value=&quot;Slide 22&quot;/&gt;&lt;property id=&quot;20307&quot; value=&quot;417&quot;/&gt;&lt;/object&gt;&lt;object type=&quot;3&quot; unique_id=&quot;562595&quot;&gt;&lt;property id=&quot;20148&quot; value=&quot;5&quot;/&gt;&lt;property id=&quot;20300&quot; value=&quot;Slide 25&quot;/&gt;&lt;property id=&quot;20307&quot; value=&quot;418&quot;/&gt;&lt;/object&gt;&lt;object type=&quot;3&quot; unique_id=&quot;562596&quot;&gt;&lt;property id=&quot;20148&quot; value=&quot;5&quot;/&gt;&lt;property id=&quot;20300&quot; value=&quot;Slide 28&quot;/&gt;&lt;property id=&quot;20307&quot; value=&quot;419&quot;/&gt;&lt;/object&gt;&lt;object type=&quot;3&quot; unique_id=&quot;563068&quot;&gt;&lt;property id=&quot;20148&quot; value=&quot;5&quot;/&gt;&lt;property id=&quot;20300&quot; value=&quot;Slide 15&quot;/&gt;&lt;property id=&quot;20307&quot; value=&quot;421&quot;/&gt;&lt;/object&gt;&lt;object type=&quot;3&quot; unique_id=&quot;563228&quot;&gt;&lt;property id=&quot;20148&quot; value=&quot;5&quot;/&gt;&lt;property id=&quot;20300&quot; value=&quot;Slide 11&quot;/&gt;&lt;property id=&quot;20307&quot; value=&quot;422&quot;/&gt;&lt;/object&gt;&lt;object type=&quot;3&quot; unique_id=&quot;564027&quot;&gt;&lt;property id=&quot;20148&quot; value=&quot;5&quot;/&gt;&lt;property id=&quot;20300&quot; value=&quot;Slide 13&quot;/&gt;&lt;property id=&quot;20307&quot; value=&quot;425&quot;/&gt;&lt;/object&gt;&lt;object type=&quot;3&quot; unique_id=&quot;564028&quot;&gt;&lt;property id=&quot;20148&quot; value=&quot;5&quot;/&gt;&lt;property id=&quot;20300&quot; value=&quot;Slide 14&quot;/&gt;&lt;property id=&quot;20307&quot; value=&quot;426&quot;/&gt;&lt;/object&gt;&lt;object type=&quot;3&quot; unique_id=&quot;564465&quot;&gt;&lt;property id=&quot;20148&quot; value=&quot;5&quot;/&gt;&lt;property id=&quot;20300&quot; value=&quot;Slide 16&quot;/&gt;&lt;property id=&quot;20307&quot; value=&quot;427&quot;/&gt;&lt;/object&gt;&lt;object type=&quot;3&quot; unique_id=&quot;565124&quot;&gt;&lt;property id=&quot;20148&quot; value=&quot;5&quot;/&gt;&lt;property id=&quot;20300&quot; value=&quot;Slide 19&quot;/&gt;&lt;property id=&quot;20307&quot; value=&quot;428&quot;/&gt;&lt;/object&gt;&lt;object type=&quot;3&quot; unique_id=&quot;565374&quot;&gt;&lt;property id=&quot;20148&quot; value=&quot;5&quot;/&gt;&lt;property id=&quot;20300&quot; value=&quot;Slide 5&quot;/&gt;&lt;property id=&quot;20307&quot; value=&quot;429&quot;/&gt;&lt;/object&gt;&lt;object type=&quot;3&quot; unique_id=&quot;565774&quot;&gt;&lt;property id=&quot;20148&quot; value=&quot;5&quot;/&gt;&lt;property id=&quot;20300&quot; value=&quot;Slide 17&quot;/&gt;&lt;property id=&quot;20307&quot; value=&quot;431&quot;/&gt;&lt;/object&gt;&lt;object type=&quot;3&quot; unique_id=&quot;565775&quot;&gt;&lt;property id=&quot;20148&quot; value=&quot;5&quot;/&gt;&lt;property id=&quot;20300&quot; value=&quot;Slide 18&quot;/&gt;&lt;property id=&quot;20307&quot; value=&quot;432&quot;/&gt;&lt;/object&gt;&lt;object type=&quot;3&quot; unique_id=&quot;565776&quot;&gt;&lt;property id=&quot;20148&quot; value=&quot;5&quot;/&gt;&lt;property id=&quot;20300&quot; value=&quot;Slide 20&quot;/&gt;&lt;property id=&quot;20307&quot; value=&quot;430&quot;/&gt;&lt;/object&gt;&lt;object type=&quot;3&quot; unique_id=&quot;565777&quot;&gt;&lt;property id=&quot;20148&quot; value=&quot;5&quot;/&gt;&lt;property id=&quot;20300&quot; value=&quot;Slide 32&quot;/&gt;&lt;property id=&quot;20307&quot; value=&quot;433&quot;/&gt;&lt;/object&gt;&lt;object type=&quot;3&quot; unique_id=&quot;565955&quot;&gt;&lt;property id=&quot;20148&quot; value=&quot;5&quot;/&gt;&lt;property id=&quot;20300&quot; value=&quot;Slide 36&quot;/&gt;&lt;property id=&quot;20307&quot; value=&quot;434&quot;/&gt;&lt;/object&gt;&lt;object type=&quot;3&quot; unique_id=&quot;566369&quot;&gt;&lt;property id=&quot;20148&quot; value=&quot;5&quot;/&gt;&lt;property id=&quot;20300&quot; value=&quot;Slide 38&quot;/&gt;&lt;property id=&quot;20307&quot; value=&quot;435&quot;/&gt;&lt;/object&gt;&lt;object type=&quot;3&quot; unique_id=&quot;566734&quot;&gt;&lt;property id=&quot;20148&quot; value=&quot;5&quot;/&gt;&lt;property id=&quot;20300&quot; value=&quot;Slide 40&quot;/&gt;&lt;property id=&quot;20307&quot; value=&quot;437&quot;/&gt;&lt;/object&gt;&lt;object type=&quot;3&quot; unique_id=&quot;567038&quot;&gt;&lt;property id=&quot;20148&quot; value=&quot;5&quot;/&gt;&lt;property id=&quot;20300&quot; value=&quot;Slide 47&quot;/&gt;&lt;property id=&quot;20307&quot; value=&quot;438&quot;/&gt;&lt;/object&gt;&lt;object type=&quot;3&quot; unique_id=&quot;567039&quot;&gt;&lt;property id=&quot;20148&quot; value=&quot;5&quot;/&gt;&lt;property id=&quot;20300&quot; value=&quot;Slide 49&quot;/&gt;&lt;property id=&quot;20307&quot; value=&quot;439&quot;/&gt;&lt;/object&gt;&lt;object type=&quot;3&quot; unique_id=&quot;567355&quot;&gt;&lt;property id=&quot;20148&quot; value=&quot;5&quot;/&gt;&lt;property id=&quot;20300&quot; value=&quot;Slide 50&quot;/&gt;&lt;property id=&quot;20307&quot; value=&quot;440&quot;/&gt;&lt;/object&gt;&lt;object type=&quot;3&quot; unique_id=&quot;567356&quot;&gt;&lt;property id=&quot;20148&quot; value=&quot;5&quot;/&gt;&lt;property id=&quot;20300&quot; value=&quot;Slide 51&quot;/&gt;&lt;property id=&quot;20307&quot; value=&quot;441&quot;/&gt;&lt;/object&gt;&lt;object type=&quot;3&quot; unique_id=&quot;567552&quot;&gt;&lt;property id=&quot;20148&quot; value=&quot;5&quot;/&gt;&lt;property id=&quot;20300&quot; value=&quot;Slide 52&quot;/&gt;&lt;property id=&quot;20307&quot; value=&quot;442&quot;/&gt;&lt;/object&gt;&lt;/object&gt;&lt;object type=&quot;8&quot; unique_id=&quot;10032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"/>
</p:tagLst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sample">
  <a:themeElements>
    <a:clrScheme name="sample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微软雅黑 Arial">
      <a:majorFont>
        <a:latin typeface="Arial Black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8001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8001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自定义设计方案">
  <a:themeElements>
    <a:clrScheme name="自定义 9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F00"/>
      </a:accent1>
      <a:accent2>
        <a:srgbClr val="088F39"/>
      </a:accent2>
      <a:accent3>
        <a:srgbClr val="FFBF00"/>
      </a:accent3>
      <a:accent4>
        <a:srgbClr val="088F39"/>
      </a:accent4>
      <a:accent5>
        <a:srgbClr val="FFBF00"/>
      </a:accent5>
      <a:accent6>
        <a:srgbClr val="088F39"/>
      </a:accent6>
      <a:hlink>
        <a:srgbClr val="FFBF00"/>
      </a:hlink>
      <a:folHlink>
        <a:srgbClr val="088F39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1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2436</TotalTime>
  <Words>321</Words>
  <Application>Microsoft Office PowerPoint</Application>
  <PresentationFormat>Widescreen</PresentationFormat>
  <Paragraphs>54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20</vt:i4>
      </vt:variant>
    </vt:vector>
  </HeadingPairs>
  <TitlesOfParts>
    <vt:vector size="51" baseType="lpstr">
      <vt:lpstr>Arial</vt:lpstr>
      <vt:lpstr>Arial Black</vt:lpstr>
      <vt:lpstr>Arial Rounded MT Bold</vt:lpstr>
      <vt:lpstr>Arial-Rounded</vt:lpstr>
      <vt:lpstr>Calibri</vt:lpstr>
      <vt:lpstr>Calibri Light</vt:lpstr>
      <vt:lpstr>Franklin Gothic Book</vt:lpstr>
      <vt:lpstr>Franklin Gothic Medium</vt:lpstr>
      <vt:lpstr>HP001</vt:lpstr>
      <vt:lpstr>HP001 4 hàng</vt:lpstr>
      <vt:lpstr>Microsoft YaHei</vt:lpstr>
      <vt:lpstr>Times New Roman</vt:lpstr>
      <vt:lpstr>Verdana</vt:lpstr>
      <vt:lpstr>VNI avo</vt:lpstr>
      <vt:lpstr>VNI-Avo</vt:lpstr>
      <vt:lpstr>Wingdings</vt:lpstr>
      <vt:lpstr>sample</vt:lpstr>
      <vt:lpstr>7_Office Theme</vt:lpstr>
      <vt:lpstr>4_Office Theme</vt:lpstr>
      <vt:lpstr>2_Default Design</vt:lpstr>
      <vt:lpstr>Angles</vt:lpstr>
      <vt:lpstr>5_Office Theme</vt:lpstr>
      <vt:lpstr>10_Office Theme</vt:lpstr>
      <vt:lpstr>www.33ppt.com</vt:lpstr>
      <vt:lpstr>1_www.33ppt.com</vt:lpstr>
      <vt:lpstr>自定义设计方案</vt:lpstr>
      <vt:lpstr>2_Office 主题</vt:lpstr>
      <vt:lpstr>8_Office Theme</vt:lpstr>
      <vt:lpstr>1_Office Theme</vt:lpstr>
      <vt:lpstr>包图主题2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Nhàn</dc:creator>
  <cp:lastModifiedBy>hothingocbich1984@outlook.com.vn</cp:lastModifiedBy>
  <cp:revision>488</cp:revision>
  <dcterms:created xsi:type="dcterms:W3CDTF">2021-01-11T01:39:47Z</dcterms:created>
  <dcterms:modified xsi:type="dcterms:W3CDTF">2022-01-23T05:51:32Z</dcterms:modified>
</cp:coreProperties>
</file>